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393B32A-A08F-4FA3-9B24-3FCD012B0C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40930" y="4109809"/>
            <a:ext cx="1245600" cy="12456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1B4F73-9007-8410-32BB-251C49104C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55808" y="4109809"/>
            <a:ext cx="1245600" cy="1245600"/>
          </a:xfrm>
          <a:prstGeom prst="ellipse">
            <a:avLst/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8AAD8D7-7367-14F2-2C01-952826965D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590330" y="4109809"/>
            <a:ext cx="1245600" cy="1245600"/>
          </a:xfrm>
          <a:prstGeom prst="ellipse">
            <a:avLst/>
          </a:prstGeom>
        </p:spPr>
      </p:sp>
      <p:sp>
        <p:nvSpPr>
          <p:cNvPr id="471" name="Venn diagram"/>
          <p:cNvSpPr txBox="1"/>
          <p:nvPr/>
        </p:nvSpPr>
        <p:spPr>
          <a:xfrm>
            <a:off x="5539178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About us Template for Business</a:t>
            </a:r>
          </a:p>
        </p:txBody>
      </p:sp>
      <p:sp>
        <p:nvSpPr>
          <p:cNvPr id="472" name="Rounded Rectangle"/>
          <p:cNvSpPr/>
          <p:nvPr/>
        </p:nvSpPr>
        <p:spPr>
          <a:xfrm>
            <a:off x="1572696" y="3329188"/>
            <a:ext cx="6965170" cy="8617374"/>
          </a:xfrm>
          <a:prstGeom prst="roundRect">
            <a:avLst>
              <a:gd name="adj" fmla="val 2735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47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377055" y="5679751"/>
            <a:ext cx="5604235" cy="1244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</a:t>
            </a:r>
          </a:p>
        </p:txBody>
      </p:sp>
      <p:sp>
        <p:nvSpPr>
          <p:cNvPr id="474" name="Venn diagram"/>
          <p:cNvSpPr txBox="1"/>
          <p:nvPr/>
        </p:nvSpPr>
        <p:spPr>
          <a:xfrm>
            <a:off x="3888356" y="4109822"/>
            <a:ext cx="41583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47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888356" y="4746808"/>
            <a:ext cx="2364705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476" name="Rounded Rectangle"/>
          <p:cNvSpPr/>
          <p:nvPr/>
        </p:nvSpPr>
        <p:spPr>
          <a:xfrm>
            <a:off x="2434181" y="8320214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77" name="Rounded Rectangle"/>
          <p:cNvSpPr/>
          <p:nvPr/>
        </p:nvSpPr>
        <p:spPr>
          <a:xfrm>
            <a:off x="2434181" y="8320214"/>
            <a:ext cx="1270001" cy="116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7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394521" y="7630161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#01</a:t>
            </a:r>
          </a:p>
        </p:txBody>
      </p:sp>
      <p:sp>
        <p:nvSpPr>
          <p:cNvPr id="47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609887" y="7647949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39%</a:t>
            </a:r>
          </a:p>
        </p:txBody>
      </p:sp>
      <p:sp>
        <p:nvSpPr>
          <p:cNvPr id="480" name="Rounded Rectangle"/>
          <p:cNvSpPr/>
          <p:nvPr/>
        </p:nvSpPr>
        <p:spPr>
          <a:xfrm>
            <a:off x="2434181" y="9616026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1" name="Rounded Rectangle"/>
          <p:cNvSpPr/>
          <p:nvPr/>
        </p:nvSpPr>
        <p:spPr>
          <a:xfrm>
            <a:off x="2434181" y="9616026"/>
            <a:ext cx="3810002" cy="11653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394521" y="8925974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#02</a:t>
            </a:r>
          </a:p>
        </p:txBody>
      </p:sp>
      <p:sp>
        <p:nvSpPr>
          <p:cNvPr id="48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609887" y="8943761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82%</a:t>
            </a:r>
          </a:p>
        </p:txBody>
      </p:sp>
      <p:sp>
        <p:nvSpPr>
          <p:cNvPr id="484" name="Rounded Rectangle"/>
          <p:cNvSpPr/>
          <p:nvPr/>
        </p:nvSpPr>
        <p:spPr>
          <a:xfrm>
            <a:off x="2434181" y="10911837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5" name="Rounded Rectangle"/>
          <p:cNvSpPr/>
          <p:nvPr/>
        </p:nvSpPr>
        <p:spPr>
          <a:xfrm>
            <a:off x="2434181" y="10911837"/>
            <a:ext cx="4826002" cy="11653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394521" y="10221786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#03</a:t>
            </a:r>
          </a:p>
        </p:txBody>
      </p:sp>
      <p:sp>
        <p:nvSpPr>
          <p:cNvPr id="48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6609887" y="10239572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76%</a:t>
            </a:r>
          </a:p>
        </p:txBody>
      </p:sp>
      <p:sp>
        <p:nvSpPr>
          <p:cNvPr id="490" name="Rounded Rectangle"/>
          <p:cNvSpPr/>
          <p:nvPr/>
        </p:nvSpPr>
        <p:spPr>
          <a:xfrm>
            <a:off x="8697396" y="3329188"/>
            <a:ext cx="6965170" cy="8617374"/>
          </a:xfrm>
          <a:prstGeom prst="roundRect">
            <a:avLst>
              <a:gd name="adj" fmla="val 2735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49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501755" y="5679751"/>
            <a:ext cx="5604235" cy="1244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</a:t>
            </a:r>
          </a:p>
        </p:txBody>
      </p:sp>
      <p:sp>
        <p:nvSpPr>
          <p:cNvPr id="492" name="Venn diagram"/>
          <p:cNvSpPr txBox="1"/>
          <p:nvPr/>
        </p:nvSpPr>
        <p:spPr>
          <a:xfrm>
            <a:off x="11013056" y="4109822"/>
            <a:ext cx="41583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Amelia Lopez</a:t>
            </a:r>
          </a:p>
        </p:txBody>
      </p:sp>
      <p:sp>
        <p:nvSpPr>
          <p:cNvPr id="49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1013056" y="4746808"/>
            <a:ext cx="2364705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494" name="Rounded Rectangle"/>
          <p:cNvSpPr/>
          <p:nvPr/>
        </p:nvSpPr>
        <p:spPr>
          <a:xfrm>
            <a:off x="9558881" y="8320214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95" name="Rounded Rectangle"/>
          <p:cNvSpPr/>
          <p:nvPr/>
        </p:nvSpPr>
        <p:spPr>
          <a:xfrm>
            <a:off x="9558881" y="8320214"/>
            <a:ext cx="1270001" cy="116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9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519221" y="7630161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#01</a:t>
            </a:r>
          </a:p>
        </p:txBody>
      </p:sp>
      <p:sp>
        <p:nvSpPr>
          <p:cNvPr id="49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734587" y="7647949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39%</a:t>
            </a:r>
          </a:p>
        </p:txBody>
      </p:sp>
      <p:sp>
        <p:nvSpPr>
          <p:cNvPr id="498" name="Rounded Rectangle"/>
          <p:cNvSpPr/>
          <p:nvPr/>
        </p:nvSpPr>
        <p:spPr>
          <a:xfrm>
            <a:off x="9558881" y="9616026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99" name="Rounded Rectangle"/>
          <p:cNvSpPr/>
          <p:nvPr/>
        </p:nvSpPr>
        <p:spPr>
          <a:xfrm>
            <a:off x="9558881" y="9616026"/>
            <a:ext cx="3810002" cy="11653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0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519221" y="8925974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#02</a:t>
            </a:r>
          </a:p>
        </p:txBody>
      </p:sp>
      <p:sp>
        <p:nvSpPr>
          <p:cNvPr id="50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734587" y="8943761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82%</a:t>
            </a:r>
          </a:p>
        </p:txBody>
      </p:sp>
      <p:sp>
        <p:nvSpPr>
          <p:cNvPr id="502" name="Rounded Rectangle"/>
          <p:cNvSpPr/>
          <p:nvPr/>
        </p:nvSpPr>
        <p:spPr>
          <a:xfrm>
            <a:off x="9558881" y="10911837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03" name="Rounded Rectangle"/>
          <p:cNvSpPr/>
          <p:nvPr/>
        </p:nvSpPr>
        <p:spPr>
          <a:xfrm>
            <a:off x="9558881" y="10911837"/>
            <a:ext cx="4826002" cy="11653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0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519221" y="10221786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#03</a:t>
            </a:r>
          </a:p>
        </p:txBody>
      </p:sp>
      <p:sp>
        <p:nvSpPr>
          <p:cNvPr id="50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734587" y="10239572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76%</a:t>
            </a:r>
          </a:p>
        </p:txBody>
      </p:sp>
      <p:sp>
        <p:nvSpPr>
          <p:cNvPr id="508" name="Rounded Rectangle"/>
          <p:cNvSpPr/>
          <p:nvPr/>
        </p:nvSpPr>
        <p:spPr>
          <a:xfrm>
            <a:off x="15822096" y="3329188"/>
            <a:ext cx="6965170" cy="8617374"/>
          </a:xfrm>
          <a:prstGeom prst="roundRect">
            <a:avLst>
              <a:gd name="adj" fmla="val 2735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50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626455" y="5679751"/>
            <a:ext cx="5604235" cy="1244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</a:t>
            </a:r>
          </a:p>
        </p:txBody>
      </p:sp>
      <p:sp>
        <p:nvSpPr>
          <p:cNvPr id="510" name="Venn diagram"/>
          <p:cNvSpPr txBox="1"/>
          <p:nvPr/>
        </p:nvSpPr>
        <p:spPr>
          <a:xfrm>
            <a:off x="18137756" y="4109822"/>
            <a:ext cx="41583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Isabella Taylor</a:t>
            </a:r>
          </a:p>
        </p:txBody>
      </p:sp>
      <p:sp>
        <p:nvSpPr>
          <p:cNvPr id="51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137756" y="4746808"/>
            <a:ext cx="2364705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512" name="Rounded Rectangle"/>
          <p:cNvSpPr/>
          <p:nvPr/>
        </p:nvSpPr>
        <p:spPr>
          <a:xfrm>
            <a:off x="16683581" y="8320214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13" name="Rounded Rectangle"/>
          <p:cNvSpPr/>
          <p:nvPr/>
        </p:nvSpPr>
        <p:spPr>
          <a:xfrm>
            <a:off x="16683581" y="8320214"/>
            <a:ext cx="1270001" cy="11653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1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643921" y="7630161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#01</a:t>
            </a:r>
          </a:p>
        </p:txBody>
      </p:sp>
      <p:sp>
        <p:nvSpPr>
          <p:cNvPr id="51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859287" y="7647949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39%</a:t>
            </a:r>
          </a:p>
        </p:txBody>
      </p:sp>
      <p:sp>
        <p:nvSpPr>
          <p:cNvPr id="516" name="Rounded Rectangle"/>
          <p:cNvSpPr/>
          <p:nvPr/>
        </p:nvSpPr>
        <p:spPr>
          <a:xfrm>
            <a:off x="16683581" y="9616026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17" name="Rounded Rectangle"/>
          <p:cNvSpPr/>
          <p:nvPr/>
        </p:nvSpPr>
        <p:spPr>
          <a:xfrm>
            <a:off x="16683581" y="9616026"/>
            <a:ext cx="3810002" cy="11653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1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643921" y="8925974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#02</a:t>
            </a:r>
          </a:p>
        </p:txBody>
      </p:sp>
      <p:sp>
        <p:nvSpPr>
          <p:cNvPr id="51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859287" y="8943761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82%</a:t>
            </a:r>
          </a:p>
        </p:txBody>
      </p:sp>
      <p:sp>
        <p:nvSpPr>
          <p:cNvPr id="520" name="Rounded Rectangle"/>
          <p:cNvSpPr/>
          <p:nvPr/>
        </p:nvSpPr>
        <p:spPr>
          <a:xfrm>
            <a:off x="16683581" y="10911837"/>
            <a:ext cx="5245103" cy="11653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21" name="Rounded Rectangle"/>
          <p:cNvSpPr/>
          <p:nvPr/>
        </p:nvSpPr>
        <p:spPr>
          <a:xfrm>
            <a:off x="16683581" y="10911837"/>
            <a:ext cx="4826002" cy="11653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52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643921" y="10221786"/>
            <a:ext cx="2169759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Skill #03</a:t>
            </a:r>
          </a:p>
        </p:txBody>
      </p:sp>
      <p:sp>
        <p:nvSpPr>
          <p:cNvPr id="52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859287" y="10239572"/>
            <a:ext cx="1152232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76%</a:t>
            </a:r>
          </a:p>
        </p:txBody>
      </p:sp>
      <p:sp>
        <p:nvSpPr>
          <p:cNvPr id="5" name="Shape">
            <a:hlinkClick r:id="rId2"/>
            <a:extLst>
              <a:ext uri="{FF2B5EF4-FFF2-40B4-BE49-F238E27FC236}">
                <a16:creationId xmlns:a16="http://schemas.microsoft.com/office/drawing/2014/main" id="{CC30EA73-7AE8-4A64-156E-C2F79A38FD65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116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2023-06-14T17:59:55Z</dcterms:modified>
</cp:coreProperties>
</file>