
<file path=[Content_Types].xml><?xml version="1.0" encoding="utf-8"?>
<Types xmlns="http://schemas.openxmlformats.org/package/2006/content-types">
  <Default Extension="fntdata" ContentType="application/x-fontdata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63" r:id="rId1"/>
  </p:sldMasterIdLst>
  <p:notesMasterIdLst>
    <p:notesMasterId r:id="rId3"/>
  </p:notesMasterIdLst>
  <p:sldIdLst>
    <p:sldId id="271" r:id="rId2"/>
  </p:sldIdLst>
  <p:sldSz cx="9144000" cy="5143500" type="screen16x9"/>
  <p:notesSz cx="6858000" cy="9144000"/>
  <p:embeddedFontLst>
    <p:embeddedFont>
      <p:font typeface="Barlow" pitchFamily="2" charset="77"/>
      <p:regular r:id="rId4"/>
      <p:bold r:id="rId5"/>
      <p:italic r:id="rId6"/>
      <p:boldItalic r:id="rId7"/>
    </p:embeddedFont>
    <p:embeddedFont>
      <p:font typeface="Barlow Medium" pitchFamily="2" charset="77"/>
      <p:regular r:id="rId8"/>
      <p:bold r:id="rId9"/>
      <p:italic r:id="rId10"/>
      <p:boldItalic r:id="rId11"/>
    </p:embeddedFont>
    <p:embeddedFont>
      <p:font typeface="Barlow SemiBold" pitchFamily="2" charset="77"/>
      <p:regular r:id="rId12"/>
      <p:bold r:id="rId13"/>
      <p:italic r:id="rId14"/>
      <p:boldItalic r:id="rId15"/>
    </p:embeddedFont>
    <p:embeddedFont>
      <p:font typeface="Helvetica Neue" panose="02000503000000020004" pitchFamily="2" charset="0"/>
      <p:regular r:id="rId16"/>
      <p:bold r:id="rId17"/>
      <p:italic r:id="rId18"/>
      <p:boldItalic r:id="rId19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812"/>
    <p:restoredTop sz="94668"/>
  </p:normalViewPr>
  <p:slideViewPr>
    <p:cSldViewPr snapToGrid="0">
      <p:cViewPr varScale="1">
        <p:scale>
          <a:sx n="141" d="100"/>
          <a:sy n="141" d="100"/>
        </p:scale>
        <p:origin x="1016" y="17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5.fntdata"/><Relationship Id="rId13" Type="http://schemas.openxmlformats.org/officeDocument/2006/relationships/font" Target="fonts/font10.fntdata"/><Relationship Id="rId18" Type="http://schemas.openxmlformats.org/officeDocument/2006/relationships/font" Target="fonts/font15.fntdata"/><Relationship Id="rId3" Type="http://schemas.openxmlformats.org/officeDocument/2006/relationships/notesMaster" Target="notesMasters/notesMaster1.xml"/><Relationship Id="rId21" Type="http://schemas.openxmlformats.org/officeDocument/2006/relationships/viewProps" Target="viewProps.xml"/><Relationship Id="rId7" Type="http://schemas.openxmlformats.org/officeDocument/2006/relationships/font" Target="fonts/font4.fntdata"/><Relationship Id="rId12" Type="http://schemas.openxmlformats.org/officeDocument/2006/relationships/font" Target="fonts/font9.fntdata"/><Relationship Id="rId17" Type="http://schemas.openxmlformats.org/officeDocument/2006/relationships/font" Target="fonts/font14.fntdata"/><Relationship Id="rId2" Type="http://schemas.openxmlformats.org/officeDocument/2006/relationships/slide" Target="slides/slide1.xml"/><Relationship Id="rId16" Type="http://schemas.openxmlformats.org/officeDocument/2006/relationships/font" Target="fonts/font13.fntdata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3.fntdata"/><Relationship Id="rId11" Type="http://schemas.openxmlformats.org/officeDocument/2006/relationships/font" Target="fonts/font8.fntdata"/><Relationship Id="rId5" Type="http://schemas.openxmlformats.org/officeDocument/2006/relationships/font" Target="fonts/font2.fntdata"/><Relationship Id="rId15" Type="http://schemas.openxmlformats.org/officeDocument/2006/relationships/font" Target="fonts/font12.fntdata"/><Relationship Id="rId23" Type="http://schemas.openxmlformats.org/officeDocument/2006/relationships/tableStyles" Target="tableStyles.xml"/><Relationship Id="rId10" Type="http://schemas.openxmlformats.org/officeDocument/2006/relationships/font" Target="fonts/font7.fntdata"/><Relationship Id="rId19" Type="http://schemas.openxmlformats.org/officeDocument/2006/relationships/font" Target="fonts/font16.fntdata"/><Relationship Id="rId4" Type="http://schemas.openxmlformats.org/officeDocument/2006/relationships/font" Target="fonts/font1.fntdata"/><Relationship Id="rId9" Type="http://schemas.openxmlformats.org/officeDocument/2006/relationships/font" Target="fonts/font6.fntdata"/><Relationship Id="rId14" Type="http://schemas.openxmlformats.org/officeDocument/2006/relationships/font" Target="fonts/font11.fntdata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1" name="Google Shape;611;g13ac22e89ba_2_546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12" name="Google Shape;612;g13ac22e89ba_2_54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hoto">
  <p:cSld name="Photo">
    <p:spTree>
      <p:nvGrpSpPr>
        <p:cNvPr id="1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Google Shape;53;p15"/>
          <p:cNvSpPr>
            <a:spLocks noGrp="1"/>
          </p:cNvSpPr>
          <p:nvPr>
            <p:ph type="pic" idx="2"/>
          </p:nvPr>
        </p:nvSpPr>
        <p:spPr>
          <a:xfrm>
            <a:off x="2945148" y="944944"/>
            <a:ext cx="967383" cy="967383"/>
          </a:xfrm>
          <a:prstGeom prst="rect">
            <a:avLst/>
          </a:prstGeom>
          <a:noFill/>
          <a:ln>
            <a:noFill/>
          </a:ln>
        </p:spPr>
      </p:sp>
      <p:sp>
        <p:nvSpPr>
          <p:cNvPr id="54" name="Google Shape;54;p15"/>
          <p:cNvSpPr>
            <a:spLocks noGrp="1"/>
          </p:cNvSpPr>
          <p:nvPr>
            <p:ph type="pic" idx="3"/>
          </p:nvPr>
        </p:nvSpPr>
        <p:spPr>
          <a:xfrm>
            <a:off x="4101337" y="944944"/>
            <a:ext cx="967383" cy="967383"/>
          </a:xfrm>
          <a:prstGeom prst="rect">
            <a:avLst/>
          </a:prstGeom>
          <a:noFill/>
          <a:ln>
            <a:noFill/>
          </a:ln>
        </p:spPr>
      </p:sp>
      <p:sp>
        <p:nvSpPr>
          <p:cNvPr id="55" name="Google Shape;55;p15"/>
          <p:cNvSpPr>
            <a:spLocks noGrp="1"/>
          </p:cNvSpPr>
          <p:nvPr>
            <p:ph type="pic" idx="4"/>
          </p:nvPr>
        </p:nvSpPr>
        <p:spPr>
          <a:xfrm>
            <a:off x="5257526" y="944944"/>
            <a:ext cx="967383" cy="967383"/>
          </a:xfrm>
          <a:prstGeom prst="rect">
            <a:avLst/>
          </a:prstGeom>
          <a:noFill/>
          <a:ln>
            <a:noFill/>
          </a:ln>
        </p:spPr>
      </p:sp>
      <p:sp>
        <p:nvSpPr>
          <p:cNvPr id="56" name="Google Shape;56;p15"/>
          <p:cNvSpPr>
            <a:spLocks noGrp="1"/>
          </p:cNvSpPr>
          <p:nvPr>
            <p:ph type="pic" idx="5"/>
          </p:nvPr>
        </p:nvSpPr>
        <p:spPr>
          <a:xfrm>
            <a:off x="2945148" y="2088059"/>
            <a:ext cx="967383" cy="967383"/>
          </a:xfrm>
          <a:prstGeom prst="rect">
            <a:avLst/>
          </a:prstGeom>
          <a:noFill/>
          <a:ln>
            <a:noFill/>
          </a:ln>
        </p:spPr>
      </p:sp>
      <p:sp>
        <p:nvSpPr>
          <p:cNvPr id="57" name="Google Shape;57;p15"/>
          <p:cNvSpPr>
            <a:spLocks noGrp="1"/>
          </p:cNvSpPr>
          <p:nvPr>
            <p:ph type="pic" idx="6"/>
          </p:nvPr>
        </p:nvSpPr>
        <p:spPr>
          <a:xfrm>
            <a:off x="4101337" y="2088059"/>
            <a:ext cx="967383" cy="967383"/>
          </a:xfrm>
          <a:prstGeom prst="rect">
            <a:avLst/>
          </a:prstGeom>
          <a:noFill/>
          <a:ln>
            <a:noFill/>
          </a:ln>
        </p:spPr>
      </p:sp>
      <p:sp>
        <p:nvSpPr>
          <p:cNvPr id="58" name="Google Shape;58;p15"/>
          <p:cNvSpPr>
            <a:spLocks noGrp="1"/>
          </p:cNvSpPr>
          <p:nvPr>
            <p:ph type="pic" idx="7"/>
          </p:nvPr>
        </p:nvSpPr>
        <p:spPr>
          <a:xfrm>
            <a:off x="5257526" y="2088059"/>
            <a:ext cx="967383" cy="967383"/>
          </a:xfrm>
          <a:prstGeom prst="rect">
            <a:avLst/>
          </a:prstGeom>
          <a:noFill/>
          <a:ln>
            <a:noFill/>
          </a:ln>
        </p:spPr>
      </p:sp>
      <p:sp>
        <p:nvSpPr>
          <p:cNvPr id="59" name="Google Shape;59;p15"/>
          <p:cNvSpPr>
            <a:spLocks noGrp="1"/>
          </p:cNvSpPr>
          <p:nvPr>
            <p:ph type="pic" idx="8"/>
          </p:nvPr>
        </p:nvSpPr>
        <p:spPr>
          <a:xfrm>
            <a:off x="2945148" y="3231173"/>
            <a:ext cx="967383" cy="967383"/>
          </a:xfrm>
          <a:prstGeom prst="rect">
            <a:avLst/>
          </a:prstGeom>
          <a:noFill/>
          <a:ln>
            <a:noFill/>
          </a:ln>
        </p:spPr>
      </p:sp>
      <p:sp>
        <p:nvSpPr>
          <p:cNvPr id="60" name="Google Shape;60;p15"/>
          <p:cNvSpPr>
            <a:spLocks noGrp="1"/>
          </p:cNvSpPr>
          <p:nvPr>
            <p:ph type="pic" idx="9"/>
          </p:nvPr>
        </p:nvSpPr>
        <p:spPr>
          <a:xfrm>
            <a:off x="4101337" y="3231173"/>
            <a:ext cx="967383" cy="967383"/>
          </a:xfrm>
          <a:prstGeom prst="rect">
            <a:avLst/>
          </a:prstGeom>
          <a:noFill/>
          <a:ln>
            <a:noFill/>
          </a:ln>
        </p:spPr>
      </p:sp>
      <p:sp>
        <p:nvSpPr>
          <p:cNvPr id="61" name="Google Shape;61;p15"/>
          <p:cNvSpPr>
            <a:spLocks noGrp="1"/>
          </p:cNvSpPr>
          <p:nvPr>
            <p:ph type="pic" idx="13"/>
          </p:nvPr>
        </p:nvSpPr>
        <p:spPr>
          <a:xfrm>
            <a:off x="5257526" y="3231173"/>
            <a:ext cx="967383" cy="967383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">
  <p:cSld name="Main">
    <p:spTree>
      <p:nvGrpSpPr>
        <p:cNvPr id="1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dk2" tx2="lt2" accent1="accent1" accent2="accent2" accent3="accent3" accent4="accent4" accent5="accent5" accent6="accent6" hlink="hlink" folHlink="folHlink"/>
  <p:sldLayoutIdLst>
    <p:sldLayoutId id="2147483660" r:id="rId1"/>
    <p:sldLayoutId id="2147483661" r:id="rId2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hislide.io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7F5F6"/>
        </a:solidFill>
        <a:effectLst/>
      </p:bgPr>
    </p:bg>
    <p:spTree>
      <p:nvGrpSpPr>
        <p:cNvPr id="1" name="Shape 6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" name="Google Shape;614;p32"/>
          <p:cNvSpPr/>
          <p:nvPr/>
        </p:nvSpPr>
        <p:spPr>
          <a:xfrm>
            <a:off x="528638" y="1199342"/>
            <a:ext cx="4015295" cy="1618853"/>
          </a:xfrm>
          <a:prstGeom prst="roundRect">
            <a:avLst>
              <a:gd name="adj" fmla="val 2946"/>
            </a:avLst>
          </a:prstGeom>
          <a:solidFill>
            <a:schemeClr val="accent4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25455"/>
              </a:buClr>
              <a:buSzPts val="1100"/>
              <a:buFont typeface="Helvetica Neue"/>
              <a:buNone/>
            </a:pPr>
            <a:endParaRPr sz="1100" b="0" i="0" u="none" strike="noStrike" cap="none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615" name="Google Shape;615;p32"/>
          <p:cNvSpPr/>
          <p:nvPr/>
        </p:nvSpPr>
        <p:spPr>
          <a:xfrm>
            <a:off x="4591050" y="1199342"/>
            <a:ext cx="4015295" cy="1618853"/>
          </a:xfrm>
          <a:prstGeom prst="roundRect">
            <a:avLst>
              <a:gd name="adj" fmla="val 2946"/>
            </a:avLst>
          </a:prstGeom>
          <a:solidFill>
            <a:schemeClr val="accent4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25455"/>
              </a:buClr>
              <a:buSzPts val="1100"/>
              <a:buFont typeface="Helvetica Neue"/>
              <a:buNone/>
            </a:pPr>
            <a:endParaRPr sz="1100" b="0" i="0" u="none" strike="noStrike" cap="none">
              <a:solidFill>
                <a:srgbClr val="525455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616" name="Google Shape;616;p32"/>
          <p:cNvSpPr/>
          <p:nvPr/>
        </p:nvSpPr>
        <p:spPr>
          <a:xfrm>
            <a:off x="528638" y="2856692"/>
            <a:ext cx="4015295" cy="1618853"/>
          </a:xfrm>
          <a:prstGeom prst="roundRect">
            <a:avLst>
              <a:gd name="adj" fmla="val 2946"/>
            </a:avLst>
          </a:prstGeom>
          <a:solidFill>
            <a:schemeClr val="accent4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25455"/>
              </a:buClr>
              <a:buSzPts val="1100"/>
              <a:buFont typeface="Helvetica Neue"/>
              <a:buNone/>
            </a:pPr>
            <a:endParaRPr sz="1100" b="0" i="0" u="none" strike="noStrike" cap="none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617" name="Google Shape;617;p32"/>
          <p:cNvSpPr/>
          <p:nvPr/>
        </p:nvSpPr>
        <p:spPr>
          <a:xfrm>
            <a:off x="4591050" y="2856692"/>
            <a:ext cx="4015295" cy="1618853"/>
          </a:xfrm>
          <a:prstGeom prst="roundRect">
            <a:avLst>
              <a:gd name="adj" fmla="val 2946"/>
            </a:avLst>
          </a:prstGeom>
          <a:solidFill>
            <a:schemeClr val="accent4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25455"/>
              </a:buClr>
              <a:buSzPts val="1100"/>
              <a:buFont typeface="Helvetica Neue"/>
              <a:buNone/>
            </a:pPr>
            <a:endParaRPr sz="1100" b="0" i="0" u="none" strike="noStrike" cap="none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618" name="Google Shape;618;p32"/>
          <p:cNvSpPr>
            <a:spLocks noGrp="1"/>
          </p:cNvSpPr>
          <p:nvPr>
            <p:ph type="pic" idx="2"/>
          </p:nvPr>
        </p:nvSpPr>
        <p:spPr>
          <a:xfrm>
            <a:off x="692111" y="1328215"/>
            <a:ext cx="467100" cy="467100"/>
          </a:xfrm>
          <a:prstGeom prst="ellipse">
            <a:avLst/>
          </a:prstGeom>
          <a:noFill/>
          <a:ln>
            <a:noFill/>
          </a:ln>
        </p:spPr>
      </p:sp>
      <p:sp>
        <p:nvSpPr>
          <p:cNvPr id="619" name="Google Shape;619;p32"/>
          <p:cNvSpPr>
            <a:spLocks noGrp="1"/>
          </p:cNvSpPr>
          <p:nvPr>
            <p:ph type="pic" idx="3"/>
          </p:nvPr>
        </p:nvSpPr>
        <p:spPr>
          <a:xfrm>
            <a:off x="4754524" y="1328215"/>
            <a:ext cx="467100" cy="467100"/>
          </a:xfrm>
          <a:prstGeom prst="ellipse">
            <a:avLst/>
          </a:prstGeom>
          <a:noFill/>
          <a:ln>
            <a:noFill/>
          </a:ln>
        </p:spPr>
      </p:sp>
      <p:sp>
        <p:nvSpPr>
          <p:cNvPr id="620" name="Google Shape;620;p32"/>
          <p:cNvSpPr>
            <a:spLocks noGrp="1"/>
          </p:cNvSpPr>
          <p:nvPr>
            <p:ph type="pic" idx="5"/>
          </p:nvPr>
        </p:nvSpPr>
        <p:spPr>
          <a:xfrm>
            <a:off x="4754524" y="2993746"/>
            <a:ext cx="467100" cy="467100"/>
          </a:xfrm>
          <a:prstGeom prst="ellipse">
            <a:avLst/>
          </a:prstGeom>
          <a:noFill/>
          <a:ln>
            <a:noFill/>
          </a:ln>
        </p:spPr>
      </p:sp>
      <p:sp>
        <p:nvSpPr>
          <p:cNvPr id="621" name="Google Shape;621;p32"/>
          <p:cNvSpPr>
            <a:spLocks noGrp="1"/>
          </p:cNvSpPr>
          <p:nvPr>
            <p:ph type="pic" idx="6"/>
          </p:nvPr>
        </p:nvSpPr>
        <p:spPr>
          <a:xfrm>
            <a:off x="692111" y="2993746"/>
            <a:ext cx="467100" cy="467100"/>
          </a:xfrm>
          <a:prstGeom prst="ellipse">
            <a:avLst/>
          </a:prstGeom>
          <a:noFill/>
          <a:ln>
            <a:noFill/>
          </a:ln>
        </p:spPr>
      </p:sp>
      <p:sp>
        <p:nvSpPr>
          <p:cNvPr id="622" name="Google Shape;622;p32"/>
          <p:cNvSpPr txBox="1"/>
          <p:nvPr/>
        </p:nvSpPr>
        <p:spPr>
          <a:xfrm>
            <a:off x="2817643" y="666750"/>
            <a:ext cx="3508714" cy="3039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700"/>
              <a:buFont typeface="Barlow"/>
              <a:buNone/>
            </a:pPr>
            <a:r>
              <a:rPr lang="en-GB" sz="1700" b="1" i="0" u="none" strike="noStrike" cap="none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Company About us Template</a:t>
            </a:r>
            <a:endParaRPr sz="500"/>
          </a:p>
        </p:txBody>
      </p:sp>
      <p:sp>
        <p:nvSpPr>
          <p:cNvPr id="623" name="Google Shape;623;p32"/>
          <p:cNvSpPr txBox="1"/>
          <p:nvPr/>
        </p:nvSpPr>
        <p:spPr>
          <a:xfrm>
            <a:off x="1272396" y="1336396"/>
            <a:ext cx="1559386" cy="2462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SemiBold"/>
              <a:buNone/>
            </a:pPr>
            <a:r>
              <a:rPr lang="en-GB" sz="1400" b="0" i="0" u="none" strike="noStrike" cap="none">
                <a:solidFill>
                  <a:schemeClr val="dk1"/>
                </a:solidFill>
                <a:latin typeface="Barlow SemiBold"/>
                <a:ea typeface="Barlow SemiBold"/>
                <a:cs typeface="Barlow SemiBold"/>
                <a:sym typeface="Barlow SemiBold"/>
              </a:rPr>
              <a:t>Liam Johnson</a:t>
            </a:r>
            <a:endParaRPr sz="500"/>
          </a:p>
        </p:txBody>
      </p:sp>
      <p:sp>
        <p:nvSpPr>
          <p:cNvPr id="624" name="Google Shape;624;p32"/>
          <p:cNvSpPr txBox="1"/>
          <p:nvPr/>
        </p:nvSpPr>
        <p:spPr>
          <a:xfrm>
            <a:off x="1272396" y="1575265"/>
            <a:ext cx="886764" cy="1857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A7A7A7"/>
              </a:buClr>
              <a:buSzPts val="1000"/>
              <a:buFont typeface="Barlow Medium"/>
              <a:buNone/>
            </a:pPr>
            <a:r>
              <a:rPr lang="en-GB" sz="1000" b="0" i="0" u="none" strike="noStrike" cap="none">
                <a:solidFill>
                  <a:srgbClr val="A7A7A7"/>
                </a:solidFill>
                <a:latin typeface="Barlow Medium"/>
                <a:ea typeface="Barlow Medium"/>
                <a:cs typeface="Barlow Medium"/>
                <a:sym typeface="Barlow Medium"/>
              </a:rPr>
              <a:t>Manager</a:t>
            </a:r>
            <a:endParaRPr sz="500"/>
          </a:p>
        </p:txBody>
      </p:sp>
      <p:grpSp>
        <p:nvGrpSpPr>
          <p:cNvPr id="625" name="Google Shape;625;p32"/>
          <p:cNvGrpSpPr/>
          <p:nvPr/>
        </p:nvGrpSpPr>
        <p:grpSpPr>
          <a:xfrm>
            <a:off x="678870" y="1980248"/>
            <a:ext cx="1793774" cy="273895"/>
            <a:chOff x="0" y="0"/>
            <a:chExt cx="4783397" cy="730385"/>
          </a:xfrm>
        </p:grpSpPr>
        <p:sp>
          <p:nvSpPr>
            <p:cNvPr id="626" name="Google Shape;626;p32"/>
            <p:cNvSpPr/>
            <p:nvPr/>
          </p:nvSpPr>
          <p:spPr>
            <a:xfrm>
              <a:off x="39660" y="601151"/>
              <a:ext cx="4699001" cy="129234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525455"/>
                </a:buClr>
                <a:buSzPts val="1100"/>
                <a:buFont typeface="Helvetica Neue"/>
                <a:buNone/>
              </a:pPr>
              <a:endParaRPr sz="11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627" name="Google Shape;627;p32"/>
            <p:cNvSpPr/>
            <p:nvPr/>
          </p:nvSpPr>
          <p:spPr>
            <a:xfrm>
              <a:off x="39660" y="601151"/>
              <a:ext cx="1270001" cy="129234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525455"/>
                </a:buClr>
                <a:buSzPts val="1100"/>
                <a:buFont typeface="Helvetica Neue"/>
                <a:buNone/>
              </a:pPr>
              <a:endParaRPr sz="11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628" name="Google Shape;628;p32"/>
            <p:cNvSpPr/>
            <p:nvPr/>
          </p:nvSpPr>
          <p:spPr>
            <a:xfrm>
              <a:off x="0" y="0"/>
              <a:ext cx="2169757" cy="487312"/>
            </a:xfrm>
            <a:custGeom>
              <a:avLst/>
              <a:gdLst/>
              <a:ahLst/>
              <a:cxnLst/>
              <a:rect l="l" t="t" r="r" b="b"/>
              <a:pathLst>
                <a:path w="21600" h="1200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</p:spPr>
          <p:txBody>
            <a:bodyPr spcFirstLastPara="1" wrap="square" lIns="19050" tIns="19050" rIns="19050" bIns="1905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Barlow SemiBold"/>
                <a:buNone/>
              </a:pPr>
              <a:r>
                <a:rPr lang="en-GB" sz="900" b="0" i="0" u="none" strike="noStrike" cap="none">
                  <a:solidFill>
                    <a:schemeClr val="dk1"/>
                  </a:solidFill>
                  <a:latin typeface="Barlow SemiBold"/>
                  <a:ea typeface="Barlow SemiBold"/>
                  <a:cs typeface="Barlow SemiBold"/>
                  <a:sym typeface="Barlow SemiBold"/>
                </a:rPr>
                <a:t>Skill #01</a:t>
              </a:r>
              <a:endParaRPr sz="500"/>
            </a:p>
          </p:txBody>
        </p:sp>
        <p:sp>
          <p:nvSpPr>
            <p:cNvPr id="629" name="Google Shape;629;p32"/>
            <p:cNvSpPr/>
            <p:nvPr/>
          </p:nvSpPr>
          <p:spPr>
            <a:xfrm>
              <a:off x="3631165" y="17786"/>
              <a:ext cx="1152232" cy="487312"/>
            </a:xfrm>
            <a:custGeom>
              <a:avLst/>
              <a:gdLst/>
              <a:ahLst/>
              <a:cxnLst/>
              <a:rect l="l" t="t" r="r" b="b"/>
              <a:pathLst>
                <a:path w="21600" h="1200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</p:spPr>
          <p:txBody>
            <a:bodyPr spcFirstLastPara="1" wrap="square" lIns="19050" tIns="19050" rIns="19050" bIns="19050" anchor="t" anchorCtr="0">
              <a:noAutofit/>
            </a:bodyPr>
            <a:lstStyle/>
            <a:p>
              <a:pPr marL="0" marR="0" lvl="0" indent="0" algn="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Barlow SemiBold"/>
                <a:buNone/>
              </a:pPr>
              <a:r>
                <a:rPr lang="en-GB" sz="900" b="0" i="0" u="none" strike="noStrike" cap="none">
                  <a:solidFill>
                    <a:schemeClr val="dk1"/>
                  </a:solidFill>
                  <a:latin typeface="Barlow SemiBold"/>
                  <a:ea typeface="Barlow SemiBold"/>
                  <a:cs typeface="Barlow SemiBold"/>
                  <a:sym typeface="Barlow SemiBold"/>
                </a:rPr>
                <a:t>39%</a:t>
              </a:r>
              <a:endParaRPr sz="500"/>
            </a:p>
          </p:txBody>
        </p:sp>
      </p:grpSp>
      <p:grpSp>
        <p:nvGrpSpPr>
          <p:cNvPr id="630" name="Google Shape;630;p32"/>
          <p:cNvGrpSpPr/>
          <p:nvPr/>
        </p:nvGrpSpPr>
        <p:grpSpPr>
          <a:xfrm>
            <a:off x="678870" y="2343382"/>
            <a:ext cx="1793774" cy="273895"/>
            <a:chOff x="0" y="0"/>
            <a:chExt cx="4783397" cy="730385"/>
          </a:xfrm>
        </p:grpSpPr>
        <p:sp>
          <p:nvSpPr>
            <p:cNvPr id="631" name="Google Shape;631;p32"/>
            <p:cNvSpPr/>
            <p:nvPr/>
          </p:nvSpPr>
          <p:spPr>
            <a:xfrm>
              <a:off x="39660" y="601151"/>
              <a:ext cx="4699001" cy="129234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525455"/>
                </a:buClr>
                <a:buSzPts val="1100"/>
                <a:buFont typeface="Helvetica Neue"/>
                <a:buNone/>
              </a:pPr>
              <a:endParaRPr sz="11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632" name="Google Shape;632;p32"/>
            <p:cNvSpPr/>
            <p:nvPr/>
          </p:nvSpPr>
          <p:spPr>
            <a:xfrm>
              <a:off x="39660" y="601151"/>
              <a:ext cx="2159001" cy="129234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525455"/>
                </a:buClr>
                <a:buSzPts val="1100"/>
                <a:buFont typeface="Helvetica Neue"/>
                <a:buNone/>
              </a:pPr>
              <a:endParaRPr sz="11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633" name="Google Shape;633;p32"/>
            <p:cNvSpPr/>
            <p:nvPr/>
          </p:nvSpPr>
          <p:spPr>
            <a:xfrm>
              <a:off x="0" y="0"/>
              <a:ext cx="2169757" cy="487312"/>
            </a:xfrm>
            <a:custGeom>
              <a:avLst/>
              <a:gdLst/>
              <a:ahLst/>
              <a:cxnLst/>
              <a:rect l="l" t="t" r="r" b="b"/>
              <a:pathLst>
                <a:path w="21600" h="1200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</p:spPr>
          <p:txBody>
            <a:bodyPr spcFirstLastPara="1" wrap="square" lIns="19050" tIns="19050" rIns="19050" bIns="1905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Barlow SemiBold"/>
                <a:buNone/>
              </a:pPr>
              <a:r>
                <a:rPr lang="en-GB" sz="900" b="0" i="0" u="none" strike="noStrike" cap="none">
                  <a:solidFill>
                    <a:schemeClr val="dk1"/>
                  </a:solidFill>
                  <a:latin typeface="Barlow SemiBold"/>
                  <a:ea typeface="Barlow SemiBold"/>
                  <a:cs typeface="Barlow SemiBold"/>
                  <a:sym typeface="Barlow SemiBold"/>
                </a:rPr>
                <a:t>Skill #02</a:t>
              </a:r>
              <a:endParaRPr sz="500"/>
            </a:p>
          </p:txBody>
        </p:sp>
        <p:sp>
          <p:nvSpPr>
            <p:cNvPr id="634" name="Google Shape;634;p32"/>
            <p:cNvSpPr/>
            <p:nvPr/>
          </p:nvSpPr>
          <p:spPr>
            <a:xfrm>
              <a:off x="3631165" y="17786"/>
              <a:ext cx="1152232" cy="487312"/>
            </a:xfrm>
            <a:custGeom>
              <a:avLst/>
              <a:gdLst/>
              <a:ahLst/>
              <a:cxnLst/>
              <a:rect l="l" t="t" r="r" b="b"/>
              <a:pathLst>
                <a:path w="21600" h="1200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</p:spPr>
          <p:txBody>
            <a:bodyPr spcFirstLastPara="1" wrap="square" lIns="19050" tIns="19050" rIns="19050" bIns="19050" anchor="t" anchorCtr="0">
              <a:noAutofit/>
            </a:bodyPr>
            <a:lstStyle/>
            <a:p>
              <a:pPr marL="0" marR="0" lvl="0" indent="0" algn="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Barlow SemiBold"/>
                <a:buNone/>
              </a:pPr>
              <a:r>
                <a:rPr lang="en-GB" sz="900" b="0" i="0" u="none" strike="noStrike" cap="none">
                  <a:solidFill>
                    <a:schemeClr val="dk1"/>
                  </a:solidFill>
                  <a:latin typeface="Barlow SemiBold"/>
                  <a:ea typeface="Barlow SemiBold"/>
                  <a:cs typeface="Barlow SemiBold"/>
                  <a:sym typeface="Barlow SemiBold"/>
                </a:rPr>
                <a:t>49%</a:t>
              </a:r>
              <a:endParaRPr sz="500"/>
            </a:p>
          </p:txBody>
        </p:sp>
      </p:grpSp>
      <p:grpSp>
        <p:nvGrpSpPr>
          <p:cNvPr id="635" name="Google Shape;635;p32"/>
          <p:cNvGrpSpPr/>
          <p:nvPr/>
        </p:nvGrpSpPr>
        <p:grpSpPr>
          <a:xfrm>
            <a:off x="2569584" y="1980248"/>
            <a:ext cx="1793774" cy="273895"/>
            <a:chOff x="0" y="0"/>
            <a:chExt cx="4783397" cy="730385"/>
          </a:xfrm>
        </p:grpSpPr>
        <p:sp>
          <p:nvSpPr>
            <p:cNvPr id="636" name="Google Shape;636;p32"/>
            <p:cNvSpPr/>
            <p:nvPr/>
          </p:nvSpPr>
          <p:spPr>
            <a:xfrm>
              <a:off x="39660" y="601151"/>
              <a:ext cx="4699001" cy="129234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525455"/>
                </a:buClr>
                <a:buSzPts val="1100"/>
                <a:buFont typeface="Helvetica Neue"/>
                <a:buNone/>
              </a:pPr>
              <a:endParaRPr sz="11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637" name="Google Shape;637;p32"/>
            <p:cNvSpPr/>
            <p:nvPr/>
          </p:nvSpPr>
          <p:spPr>
            <a:xfrm>
              <a:off x="39660" y="601151"/>
              <a:ext cx="3556001" cy="129234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525455"/>
                </a:buClr>
                <a:buSzPts val="1100"/>
                <a:buFont typeface="Helvetica Neue"/>
                <a:buNone/>
              </a:pPr>
              <a:endParaRPr sz="11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638" name="Google Shape;638;p32"/>
            <p:cNvSpPr/>
            <p:nvPr/>
          </p:nvSpPr>
          <p:spPr>
            <a:xfrm>
              <a:off x="0" y="0"/>
              <a:ext cx="2169757" cy="487312"/>
            </a:xfrm>
            <a:custGeom>
              <a:avLst/>
              <a:gdLst/>
              <a:ahLst/>
              <a:cxnLst/>
              <a:rect l="l" t="t" r="r" b="b"/>
              <a:pathLst>
                <a:path w="21600" h="1200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</p:spPr>
          <p:txBody>
            <a:bodyPr spcFirstLastPara="1" wrap="square" lIns="19050" tIns="19050" rIns="19050" bIns="1905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Barlow SemiBold"/>
                <a:buNone/>
              </a:pPr>
              <a:r>
                <a:rPr lang="en-GB" sz="900" b="0" i="0" u="none" strike="noStrike" cap="none">
                  <a:solidFill>
                    <a:schemeClr val="dk1"/>
                  </a:solidFill>
                  <a:latin typeface="Barlow SemiBold"/>
                  <a:ea typeface="Barlow SemiBold"/>
                  <a:cs typeface="Barlow SemiBold"/>
                  <a:sym typeface="Barlow SemiBold"/>
                </a:rPr>
                <a:t>Skill #03</a:t>
              </a:r>
              <a:endParaRPr sz="500"/>
            </a:p>
          </p:txBody>
        </p:sp>
        <p:sp>
          <p:nvSpPr>
            <p:cNvPr id="639" name="Google Shape;639;p32"/>
            <p:cNvSpPr/>
            <p:nvPr/>
          </p:nvSpPr>
          <p:spPr>
            <a:xfrm>
              <a:off x="3631165" y="17786"/>
              <a:ext cx="1152232" cy="487312"/>
            </a:xfrm>
            <a:custGeom>
              <a:avLst/>
              <a:gdLst/>
              <a:ahLst/>
              <a:cxnLst/>
              <a:rect l="l" t="t" r="r" b="b"/>
              <a:pathLst>
                <a:path w="21600" h="1200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</p:spPr>
          <p:txBody>
            <a:bodyPr spcFirstLastPara="1" wrap="square" lIns="19050" tIns="19050" rIns="19050" bIns="19050" anchor="t" anchorCtr="0">
              <a:noAutofit/>
            </a:bodyPr>
            <a:lstStyle/>
            <a:p>
              <a:pPr marL="0" marR="0" lvl="0" indent="0" algn="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Barlow SemiBold"/>
                <a:buNone/>
              </a:pPr>
              <a:r>
                <a:rPr lang="en-GB" sz="900" b="0" i="0" u="none" strike="noStrike" cap="none">
                  <a:solidFill>
                    <a:schemeClr val="dk1"/>
                  </a:solidFill>
                  <a:latin typeface="Barlow SemiBold"/>
                  <a:ea typeface="Barlow SemiBold"/>
                  <a:cs typeface="Barlow SemiBold"/>
                  <a:sym typeface="Barlow SemiBold"/>
                </a:rPr>
                <a:t>81%</a:t>
              </a:r>
              <a:endParaRPr sz="500"/>
            </a:p>
          </p:txBody>
        </p:sp>
      </p:grpSp>
      <p:grpSp>
        <p:nvGrpSpPr>
          <p:cNvPr id="640" name="Google Shape;640;p32"/>
          <p:cNvGrpSpPr/>
          <p:nvPr/>
        </p:nvGrpSpPr>
        <p:grpSpPr>
          <a:xfrm>
            <a:off x="2569584" y="2343382"/>
            <a:ext cx="1793774" cy="273895"/>
            <a:chOff x="0" y="0"/>
            <a:chExt cx="4783397" cy="730385"/>
          </a:xfrm>
        </p:grpSpPr>
        <p:sp>
          <p:nvSpPr>
            <p:cNvPr id="641" name="Google Shape;641;p32"/>
            <p:cNvSpPr/>
            <p:nvPr/>
          </p:nvSpPr>
          <p:spPr>
            <a:xfrm>
              <a:off x="39660" y="601151"/>
              <a:ext cx="4699001" cy="129234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525455"/>
                </a:buClr>
                <a:buSzPts val="1100"/>
                <a:buFont typeface="Helvetica Neue"/>
                <a:buNone/>
              </a:pPr>
              <a:endParaRPr sz="11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642" name="Google Shape;642;p32"/>
            <p:cNvSpPr/>
            <p:nvPr/>
          </p:nvSpPr>
          <p:spPr>
            <a:xfrm>
              <a:off x="39660" y="601151"/>
              <a:ext cx="381001" cy="129234"/>
            </a:xfrm>
            <a:prstGeom prst="roundRect">
              <a:avLst>
                <a:gd name="adj" fmla="val 50000"/>
              </a:avLst>
            </a:prstGeom>
            <a:solidFill>
              <a:srgbClr val="535353"/>
            </a:solidFill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525455"/>
                </a:buClr>
                <a:buSzPts val="1100"/>
                <a:buFont typeface="Helvetica Neue"/>
                <a:buNone/>
              </a:pPr>
              <a:endParaRPr sz="11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643" name="Google Shape;643;p32"/>
            <p:cNvSpPr/>
            <p:nvPr/>
          </p:nvSpPr>
          <p:spPr>
            <a:xfrm>
              <a:off x="0" y="0"/>
              <a:ext cx="2169757" cy="487312"/>
            </a:xfrm>
            <a:custGeom>
              <a:avLst/>
              <a:gdLst/>
              <a:ahLst/>
              <a:cxnLst/>
              <a:rect l="l" t="t" r="r" b="b"/>
              <a:pathLst>
                <a:path w="21600" h="1200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</p:spPr>
          <p:txBody>
            <a:bodyPr spcFirstLastPara="1" wrap="square" lIns="19050" tIns="19050" rIns="19050" bIns="1905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Barlow SemiBold"/>
                <a:buNone/>
              </a:pPr>
              <a:r>
                <a:rPr lang="en-GB" sz="900" b="0" i="0" u="none" strike="noStrike" cap="none">
                  <a:solidFill>
                    <a:schemeClr val="dk1"/>
                  </a:solidFill>
                  <a:latin typeface="Barlow SemiBold"/>
                  <a:ea typeface="Barlow SemiBold"/>
                  <a:cs typeface="Barlow SemiBold"/>
                  <a:sym typeface="Barlow SemiBold"/>
                </a:rPr>
                <a:t>Skill #04</a:t>
              </a:r>
              <a:endParaRPr sz="500"/>
            </a:p>
          </p:txBody>
        </p:sp>
        <p:sp>
          <p:nvSpPr>
            <p:cNvPr id="644" name="Google Shape;644;p32"/>
            <p:cNvSpPr/>
            <p:nvPr/>
          </p:nvSpPr>
          <p:spPr>
            <a:xfrm>
              <a:off x="3631165" y="17786"/>
              <a:ext cx="1152232" cy="487312"/>
            </a:xfrm>
            <a:custGeom>
              <a:avLst/>
              <a:gdLst/>
              <a:ahLst/>
              <a:cxnLst/>
              <a:rect l="l" t="t" r="r" b="b"/>
              <a:pathLst>
                <a:path w="21600" h="1200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</p:spPr>
          <p:txBody>
            <a:bodyPr spcFirstLastPara="1" wrap="square" lIns="19050" tIns="19050" rIns="19050" bIns="19050" anchor="t" anchorCtr="0">
              <a:noAutofit/>
            </a:bodyPr>
            <a:lstStyle/>
            <a:p>
              <a:pPr marL="0" marR="0" lvl="0" indent="0" algn="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Barlow SemiBold"/>
                <a:buNone/>
              </a:pPr>
              <a:r>
                <a:rPr lang="en-GB" sz="900" b="0" i="0" u="none" strike="noStrike" cap="none">
                  <a:solidFill>
                    <a:schemeClr val="dk1"/>
                  </a:solidFill>
                  <a:latin typeface="Barlow SemiBold"/>
                  <a:ea typeface="Barlow SemiBold"/>
                  <a:cs typeface="Barlow SemiBold"/>
                  <a:sym typeface="Barlow SemiBold"/>
                </a:rPr>
                <a:t>7%</a:t>
              </a:r>
              <a:endParaRPr sz="500"/>
            </a:p>
          </p:txBody>
        </p:sp>
      </p:grpSp>
      <p:sp>
        <p:nvSpPr>
          <p:cNvPr id="645" name="Google Shape;645;p32"/>
          <p:cNvSpPr txBox="1"/>
          <p:nvPr/>
        </p:nvSpPr>
        <p:spPr>
          <a:xfrm>
            <a:off x="5334809" y="1336396"/>
            <a:ext cx="1559386" cy="2462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SemiBold"/>
              <a:buNone/>
            </a:pPr>
            <a:r>
              <a:rPr lang="en-GB" sz="1400" b="0" i="0" u="none" strike="noStrike" cap="none">
                <a:solidFill>
                  <a:schemeClr val="dk1"/>
                </a:solidFill>
                <a:latin typeface="Barlow SemiBold"/>
                <a:ea typeface="Barlow SemiBold"/>
                <a:cs typeface="Barlow SemiBold"/>
                <a:sym typeface="Barlow SemiBold"/>
              </a:rPr>
              <a:t>Oliver Brown</a:t>
            </a:r>
            <a:endParaRPr sz="500"/>
          </a:p>
        </p:txBody>
      </p:sp>
      <p:sp>
        <p:nvSpPr>
          <p:cNvPr id="646" name="Google Shape;646;p32"/>
          <p:cNvSpPr txBox="1"/>
          <p:nvPr/>
        </p:nvSpPr>
        <p:spPr>
          <a:xfrm>
            <a:off x="5334809" y="1575265"/>
            <a:ext cx="886764" cy="1857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A7A7A7"/>
              </a:buClr>
              <a:buSzPts val="1000"/>
              <a:buFont typeface="Barlow Medium"/>
              <a:buNone/>
            </a:pPr>
            <a:r>
              <a:rPr lang="en-GB" sz="1000" b="0" i="0" u="none" strike="noStrike" cap="none">
                <a:solidFill>
                  <a:srgbClr val="A7A7A7"/>
                </a:solidFill>
                <a:latin typeface="Barlow Medium"/>
                <a:ea typeface="Barlow Medium"/>
                <a:cs typeface="Barlow Medium"/>
                <a:sym typeface="Barlow Medium"/>
              </a:rPr>
              <a:t>Manager</a:t>
            </a:r>
            <a:endParaRPr sz="500"/>
          </a:p>
        </p:txBody>
      </p:sp>
      <p:grpSp>
        <p:nvGrpSpPr>
          <p:cNvPr id="647" name="Google Shape;647;p32"/>
          <p:cNvGrpSpPr/>
          <p:nvPr/>
        </p:nvGrpSpPr>
        <p:grpSpPr>
          <a:xfrm>
            <a:off x="4741283" y="1980248"/>
            <a:ext cx="1793774" cy="273895"/>
            <a:chOff x="0" y="0"/>
            <a:chExt cx="4783397" cy="730385"/>
          </a:xfrm>
        </p:grpSpPr>
        <p:sp>
          <p:nvSpPr>
            <p:cNvPr id="648" name="Google Shape;648;p32"/>
            <p:cNvSpPr/>
            <p:nvPr/>
          </p:nvSpPr>
          <p:spPr>
            <a:xfrm>
              <a:off x="39660" y="601151"/>
              <a:ext cx="4699001" cy="129234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525455"/>
                </a:buClr>
                <a:buSzPts val="1100"/>
                <a:buFont typeface="Helvetica Neue"/>
                <a:buNone/>
              </a:pPr>
              <a:endParaRPr sz="11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649" name="Google Shape;649;p32"/>
            <p:cNvSpPr/>
            <p:nvPr/>
          </p:nvSpPr>
          <p:spPr>
            <a:xfrm>
              <a:off x="39660" y="601151"/>
              <a:ext cx="1270001" cy="129234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525455"/>
                </a:buClr>
                <a:buSzPts val="1100"/>
                <a:buFont typeface="Helvetica Neue"/>
                <a:buNone/>
              </a:pPr>
              <a:endParaRPr sz="11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650" name="Google Shape;650;p32"/>
            <p:cNvSpPr/>
            <p:nvPr/>
          </p:nvSpPr>
          <p:spPr>
            <a:xfrm>
              <a:off x="0" y="0"/>
              <a:ext cx="2169757" cy="487312"/>
            </a:xfrm>
            <a:custGeom>
              <a:avLst/>
              <a:gdLst/>
              <a:ahLst/>
              <a:cxnLst/>
              <a:rect l="l" t="t" r="r" b="b"/>
              <a:pathLst>
                <a:path w="21600" h="1200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</p:spPr>
          <p:txBody>
            <a:bodyPr spcFirstLastPara="1" wrap="square" lIns="19050" tIns="19050" rIns="19050" bIns="1905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Barlow SemiBold"/>
                <a:buNone/>
              </a:pPr>
              <a:r>
                <a:rPr lang="en-GB" sz="900" b="0" i="0" u="none" strike="noStrike" cap="none">
                  <a:solidFill>
                    <a:schemeClr val="dk1"/>
                  </a:solidFill>
                  <a:latin typeface="Barlow SemiBold"/>
                  <a:ea typeface="Barlow SemiBold"/>
                  <a:cs typeface="Barlow SemiBold"/>
                  <a:sym typeface="Barlow SemiBold"/>
                </a:rPr>
                <a:t>Skill #01</a:t>
              </a:r>
              <a:endParaRPr sz="500"/>
            </a:p>
          </p:txBody>
        </p:sp>
        <p:sp>
          <p:nvSpPr>
            <p:cNvPr id="651" name="Google Shape;651;p32"/>
            <p:cNvSpPr/>
            <p:nvPr/>
          </p:nvSpPr>
          <p:spPr>
            <a:xfrm>
              <a:off x="3631165" y="17786"/>
              <a:ext cx="1152232" cy="487312"/>
            </a:xfrm>
            <a:custGeom>
              <a:avLst/>
              <a:gdLst/>
              <a:ahLst/>
              <a:cxnLst/>
              <a:rect l="l" t="t" r="r" b="b"/>
              <a:pathLst>
                <a:path w="21600" h="1200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</p:spPr>
          <p:txBody>
            <a:bodyPr spcFirstLastPara="1" wrap="square" lIns="19050" tIns="19050" rIns="19050" bIns="19050" anchor="t" anchorCtr="0">
              <a:noAutofit/>
            </a:bodyPr>
            <a:lstStyle/>
            <a:p>
              <a:pPr marL="0" marR="0" lvl="0" indent="0" algn="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Barlow SemiBold"/>
                <a:buNone/>
              </a:pPr>
              <a:r>
                <a:rPr lang="en-GB" sz="900" b="0" i="0" u="none" strike="noStrike" cap="none">
                  <a:solidFill>
                    <a:schemeClr val="dk1"/>
                  </a:solidFill>
                  <a:latin typeface="Barlow SemiBold"/>
                  <a:ea typeface="Barlow SemiBold"/>
                  <a:cs typeface="Barlow SemiBold"/>
                  <a:sym typeface="Barlow SemiBold"/>
                </a:rPr>
                <a:t>39%</a:t>
              </a:r>
              <a:endParaRPr sz="500"/>
            </a:p>
          </p:txBody>
        </p:sp>
      </p:grpSp>
      <p:grpSp>
        <p:nvGrpSpPr>
          <p:cNvPr id="652" name="Google Shape;652;p32"/>
          <p:cNvGrpSpPr/>
          <p:nvPr/>
        </p:nvGrpSpPr>
        <p:grpSpPr>
          <a:xfrm>
            <a:off x="4741283" y="2343382"/>
            <a:ext cx="1793774" cy="273895"/>
            <a:chOff x="0" y="0"/>
            <a:chExt cx="4783397" cy="730385"/>
          </a:xfrm>
        </p:grpSpPr>
        <p:sp>
          <p:nvSpPr>
            <p:cNvPr id="653" name="Google Shape;653;p32"/>
            <p:cNvSpPr/>
            <p:nvPr/>
          </p:nvSpPr>
          <p:spPr>
            <a:xfrm>
              <a:off x="39660" y="601151"/>
              <a:ext cx="4699001" cy="129234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525455"/>
                </a:buClr>
                <a:buSzPts val="1100"/>
                <a:buFont typeface="Helvetica Neue"/>
                <a:buNone/>
              </a:pPr>
              <a:endParaRPr sz="11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654" name="Google Shape;654;p32"/>
            <p:cNvSpPr/>
            <p:nvPr/>
          </p:nvSpPr>
          <p:spPr>
            <a:xfrm>
              <a:off x="39660" y="601151"/>
              <a:ext cx="2159001" cy="129234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525455"/>
                </a:buClr>
                <a:buSzPts val="1100"/>
                <a:buFont typeface="Helvetica Neue"/>
                <a:buNone/>
              </a:pPr>
              <a:endParaRPr sz="11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655" name="Google Shape;655;p32"/>
            <p:cNvSpPr/>
            <p:nvPr/>
          </p:nvSpPr>
          <p:spPr>
            <a:xfrm>
              <a:off x="0" y="0"/>
              <a:ext cx="2169757" cy="487312"/>
            </a:xfrm>
            <a:custGeom>
              <a:avLst/>
              <a:gdLst/>
              <a:ahLst/>
              <a:cxnLst/>
              <a:rect l="l" t="t" r="r" b="b"/>
              <a:pathLst>
                <a:path w="21600" h="1200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</p:spPr>
          <p:txBody>
            <a:bodyPr spcFirstLastPara="1" wrap="square" lIns="19050" tIns="19050" rIns="19050" bIns="1905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Barlow SemiBold"/>
                <a:buNone/>
              </a:pPr>
              <a:r>
                <a:rPr lang="en-GB" sz="900" b="0" i="0" u="none" strike="noStrike" cap="none">
                  <a:solidFill>
                    <a:schemeClr val="dk1"/>
                  </a:solidFill>
                  <a:latin typeface="Barlow SemiBold"/>
                  <a:ea typeface="Barlow SemiBold"/>
                  <a:cs typeface="Barlow SemiBold"/>
                  <a:sym typeface="Barlow SemiBold"/>
                </a:rPr>
                <a:t>Skill #02</a:t>
              </a:r>
              <a:endParaRPr sz="500"/>
            </a:p>
          </p:txBody>
        </p:sp>
        <p:sp>
          <p:nvSpPr>
            <p:cNvPr id="656" name="Google Shape;656;p32"/>
            <p:cNvSpPr/>
            <p:nvPr/>
          </p:nvSpPr>
          <p:spPr>
            <a:xfrm>
              <a:off x="3631165" y="17786"/>
              <a:ext cx="1152232" cy="487312"/>
            </a:xfrm>
            <a:custGeom>
              <a:avLst/>
              <a:gdLst/>
              <a:ahLst/>
              <a:cxnLst/>
              <a:rect l="l" t="t" r="r" b="b"/>
              <a:pathLst>
                <a:path w="21600" h="1200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</p:spPr>
          <p:txBody>
            <a:bodyPr spcFirstLastPara="1" wrap="square" lIns="19050" tIns="19050" rIns="19050" bIns="19050" anchor="t" anchorCtr="0">
              <a:noAutofit/>
            </a:bodyPr>
            <a:lstStyle/>
            <a:p>
              <a:pPr marL="0" marR="0" lvl="0" indent="0" algn="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Barlow SemiBold"/>
                <a:buNone/>
              </a:pPr>
              <a:r>
                <a:rPr lang="en-GB" sz="900" b="0" i="0" u="none" strike="noStrike" cap="none">
                  <a:solidFill>
                    <a:schemeClr val="dk1"/>
                  </a:solidFill>
                  <a:latin typeface="Barlow SemiBold"/>
                  <a:ea typeface="Barlow SemiBold"/>
                  <a:cs typeface="Barlow SemiBold"/>
                  <a:sym typeface="Barlow SemiBold"/>
                </a:rPr>
                <a:t>49%</a:t>
              </a:r>
              <a:endParaRPr sz="500"/>
            </a:p>
          </p:txBody>
        </p:sp>
      </p:grpSp>
      <p:grpSp>
        <p:nvGrpSpPr>
          <p:cNvPr id="657" name="Google Shape;657;p32"/>
          <p:cNvGrpSpPr/>
          <p:nvPr/>
        </p:nvGrpSpPr>
        <p:grpSpPr>
          <a:xfrm>
            <a:off x="6631996" y="1980248"/>
            <a:ext cx="1793774" cy="273895"/>
            <a:chOff x="0" y="0"/>
            <a:chExt cx="4783397" cy="730385"/>
          </a:xfrm>
        </p:grpSpPr>
        <p:sp>
          <p:nvSpPr>
            <p:cNvPr id="658" name="Google Shape;658;p32"/>
            <p:cNvSpPr/>
            <p:nvPr/>
          </p:nvSpPr>
          <p:spPr>
            <a:xfrm>
              <a:off x="39660" y="601151"/>
              <a:ext cx="4699001" cy="129234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525455"/>
                </a:buClr>
                <a:buSzPts val="1100"/>
                <a:buFont typeface="Helvetica Neue"/>
                <a:buNone/>
              </a:pPr>
              <a:endParaRPr sz="11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659" name="Google Shape;659;p32"/>
            <p:cNvSpPr/>
            <p:nvPr/>
          </p:nvSpPr>
          <p:spPr>
            <a:xfrm>
              <a:off x="39660" y="601151"/>
              <a:ext cx="3556001" cy="129234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525455"/>
                </a:buClr>
                <a:buSzPts val="1100"/>
                <a:buFont typeface="Helvetica Neue"/>
                <a:buNone/>
              </a:pPr>
              <a:endParaRPr sz="11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660" name="Google Shape;660;p32"/>
            <p:cNvSpPr/>
            <p:nvPr/>
          </p:nvSpPr>
          <p:spPr>
            <a:xfrm>
              <a:off x="0" y="0"/>
              <a:ext cx="2169757" cy="487312"/>
            </a:xfrm>
            <a:custGeom>
              <a:avLst/>
              <a:gdLst/>
              <a:ahLst/>
              <a:cxnLst/>
              <a:rect l="l" t="t" r="r" b="b"/>
              <a:pathLst>
                <a:path w="21600" h="1200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</p:spPr>
          <p:txBody>
            <a:bodyPr spcFirstLastPara="1" wrap="square" lIns="19050" tIns="19050" rIns="19050" bIns="1905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Barlow SemiBold"/>
                <a:buNone/>
              </a:pPr>
              <a:r>
                <a:rPr lang="en-GB" sz="900" b="0" i="0" u="none" strike="noStrike" cap="none">
                  <a:solidFill>
                    <a:schemeClr val="dk1"/>
                  </a:solidFill>
                  <a:latin typeface="Barlow SemiBold"/>
                  <a:ea typeface="Barlow SemiBold"/>
                  <a:cs typeface="Barlow SemiBold"/>
                  <a:sym typeface="Barlow SemiBold"/>
                </a:rPr>
                <a:t>Skill #03</a:t>
              </a:r>
              <a:endParaRPr sz="500"/>
            </a:p>
          </p:txBody>
        </p:sp>
        <p:sp>
          <p:nvSpPr>
            <p:cNvPr id="661" name="Google Shape;661;p32"/>
            <p:cNvSpPr/>
            <p:nvPr/>
          </p:nvSpPr>
          <p:spPr>
            <a:xfrm>
              <a:off x="3631165" y="17786"/>
              <a:ext cx="1152232" cy="487312"/>
            </a:xfrm>
            <a:custGeom>
              <a:avLst/>
              <a:gdLst/>
              <a:ahLst/>
              <a:cxnLst/>
              <a:rect l="l" t="t" r="r" b="b"/>
              <a:pathLst>
                <a:path w="21600" h="1200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</p:spPr>
          <p:txBody>
            <a:bodyPr spcFirstLastPara="1" wrap="square" lIns="19050" tIns="19050" rIns="19050" bIns="19050" anchor="t" anchorCtr="0">
              <a:noAutofit/>
            </a:bodyPr>
            <a:lstStyle/>
            <a:p>
              <a:pPr marL="0" marR="0" lvl="0" indent="0" algn="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Barlow SemiBold"/>
                <a:buNone/>
              </a:pPr>
              <a:r>
                <a:rPr lang="en-GB" sz="900" b="0" i="0" u="none" strike="noStrike" cap="none">
                  <a:solidFill>
                    <a:schemeClr val="dk1"/>
                  </a:solidFill>
                  <a:latin typeface="Barlow SemiBold"/>
                  <a:ea typeface="Barlow SemiBold"/>
                  <a:cs typeface="Barlow SemiBold"/>
                  <a:sym typeface="Barlow SemiBold"/>
                </a:rPr>
                <a:t>81%</a:t>
              </a:r>
              <a:endParaRPr sz="500"/>
            </a:p>
          </p:txBody>
        </p:sp>
      </p:grpSp>
      <p:grpSp>
        <p:nvGrpSpPr>
          <p:cNvPr id="662" name="Google Shape;662;p32"/>
          <p:cNvGrpSpPr/>
          <p:nvPr/>
        </p:nvGrpSpPr>
        <p:grpSpPr>
          <a:xfrm>
            <a:off x="6631996" y="2343382"/>
            <a:ext cx="1793774" cy="273895"/>
            <a:chOff x="0" y="0"/>
            <a:chExt cx="4783397" cy="730385"/>
          </a:xfrm>
        </p:grpSpPr>
        <p:sp>
          <p:nvSpPr>
            <p:cNvPr id="663" name="Google Shape;663;p32"/>
            <p:cNvSpPr/>
            <p:nvPr/>
          </p:nvSpPr>
          <p:spPr>
            <a:xfrm>
              <a:off x="39660" y="601151"/>
              <a:ext cx="4699001" cy="129234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525455"/>
                </a:buClr>
                <a:buSzPts val="1100"/>
                <a:buFont typeface="Helvetica Neue"/>
                <a:buNone/>
              </a:pPr>
              <a:endParaRPr sz="11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664" name="Google Shape;664;p32"/>
            <p:cNvSpPr/>
            <p:nvPr/>
          </p:nvSpPr>
          <p:spPr>
            <a:xfrm>
              <a:off x="39660" y="601151"/>
              <a:ext cx="381001" cy="129234"/>
            </a:xfrm>
            <a:prstGeom prst="roundRect">
              <a:avLst>
                <a:gd name="adj" fmla="val 50000"/>
              </a:avLst>
            </a:prstGeom>
            <a:solidFill>
              <a:srgbClr val="535353"/>
            </a:solidFill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525455"/>
                </a:buClr>
                <a:buSzPts val="1100"/>
                <a:buFont typeface="Helvetica Neue"/>
                <a:buNone/>
              </a:pPr>
              <a:endParaRPr sz="11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665" name="Google Shape;665;p32"/>
            <p:cNvSpPr/>
            <p:nvPr/>
          </p:nvSpPr>
          <p:spPr>
            <a:xfrm>
              <a:off x="0" y="0"/>
              <a:ext cx="2169757" cy="487312"/>
            </a:xfrm>
            <a:custGeom>
              <a:avLst/>
              <a:gdLst/>
              <a:ahLst/>
              <a:cxnLst/>
              <a:rect l="l" t="t" r="r" b="b"/>
              <a:pathLst>
                <a:path w="21600" h="1200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</p:spPr>
          <p:txBody>
            <a:bodyPr spcFirstLastPara="1" wrap="square" lIns="19050" tIns="19050" rIns="19050" bIns="1905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Barlow SemiBold"/>
                <a:buNone/>
              </a:pPr>
              <a:r>
                <a:rPr lang="en-GB" sz="900" b="0" i="0" u="none" strike="noStrike" cap="none">
                  <a:solidFill>
                    <a:schemeClr val="dk1"/>
                  </a:solidFill>
                  <a:latin typeface="Barlow SemiBold"/>
                  <a:ea typeface="Barlow SemiBold"/>
                  <a:cs typeface="Barlow SemiBold"/>
                  <a:sym typeface="Barlow SemiBold"/>
                </a:rPr>
                <a:t>Skill #04</a:t>
              </a:r>
              <a:endParaRPr sz="500"/>
            </a:p>
          </p:txBody>
        </p:sp>
        <p:sp>
          <p:nvSpPr>
            <p:cNvPr id="666" name="Google Shape;666;p32"/>
            <p:cNvSpPr/>
            <p:nvPr/>
          </p:nvSpPr>
          <p:spPr>
            <a:xfrm>
              <a:off x="3631165" y="17786"/>
              <a:ext cx="1152232" cy="487312"/>
            </a:xfrm>
            <a:custGeom>
              <a:avLst/>
              <a:gdLst/>
              <a:ahLst/>
              <a:cxnLst/>
              <a:rect l="l" t="t" r="r" b="b"/>
              <a:pathLst>
                <a:path w="21600" h="1200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</p:spPr>
          <p:txBody>
            <a:bodyPr spcFirstLastPara="1" wrap="square" lIns="19050" tIns="19050" rIns="19050" bIns="19050" anchor="t" anchorCtr="0">
              <a:noAutofit/>
            </a:bodyPr>
            <a:lstStyle/>
            <a:p>
              <a:pPr marL="0" marR="0" lvl="0" indent="0" algn="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Barlow SemiBold"/>
                <a:buNone/>
              </a:pPr>
              <a:r>
                <a:rPr lang="en-GB" sz="900" b="0" i="0" u="none" strike="noStrike" cap="none">
                  <a:solidFill>
                    <a:schemeClr val="dk1"/>
                  </a:solidFill>
                  <a:latin typeface="Barlow SemiBold"/>
                  <a:ea typeface="Barlow SemiBold"/>
                  <a:cs typeface="Barlow SemiBold"/>
                  <a:sym typeface="Barlow SemiBold"/>
                </a:rPr>
                <a:t>7%</a:t>
              </a:r>
              <a:endParaRPr sz="500"/>
            </a:p>
          </p:txBody>
        </p:sp>
      </p:grpSp>
      <p:sp>
        <p:nvSpPr>
          <p:cNvPr id="667" name="Google Shape;667;p32"/>
          <p:cNvSpPr txBox="1"/>
          <p:nvPr/>
        </p:nvSpPr>
        <p:spPr>
          <a:xfrm>
            <a:off x="1272396" y="2993746"/>
            <a:ext cx="1559386" cy="2462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SemiBold"/>
              <a:buNone/>
            </a:pPr>
            <a:r>
              <a:rPr lang="en-GB" sz="1400" b="0" i="0" u="none" strike="noStrike" cap="none">
                <a:solidFill>
                  <a:schemeClr val="dk1"/>
                </a:solidFill>
                <a:latin typeface="Barlow SemiBold"/>
                <a:ea typeface="Barlow SemiBold"/>
                <a:cs typeface="Barlow SemiBold"/>
                <a:sym typeface="Barlow SemiBold"/>
              </a:rPr>
              <a:t>Isabella Taylor</a:t>
            </a:r>
            <a:endParaRPr sz="500"/>
          </a:p>
        </p:txBody>
      </p:sp>
      <p:sp>
        <p:nvSpPr>
          <p:cNvPr id="668" name="Google Shape;668;p32"/>
          <p:cNvSpPr txBox="1"/>
          <p:nvPr/>
        </p:nvSpPr>
        <p:spPr>
          <a:xfrm>
            <a:off x="1272396" y="3232616"/>
            <a:ext cx="886764" cy="1857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A7A7A7"/>
              </a:buClr>
              <a:buSzPts val="1000"/>
              <a:buFont typeface="Barlow Medium"/>
              <a:buNone/>
            </a:pPr>
            <a:r>
              <a:rPr lang="en-GB" sz="1000" b="0" i="0" u="none" strike="noStrike" cap="none">
                <a:solidFill>
                  <a:srgbClr val="A7A7A7"/>
                </a:solidFill>
                <a:latin typeface="Barlow Medium"/>
                <a:ea typeface="Barlow Medium"/>
                <a:cs typeface="Barlow Medium"/>
                <a:sym typeface="Barlow Medium"/>
              </a:rPr>
              <a:t>Manager</a:t>
            </a:r>
            <a:endParaRPr sz="500"/>
          </a:p>
        </p:txBody>
      </p:sp>
      <p:grpSp>
        <p:nvGrpSpPr>
          <p:cNvPr id="669" name="Google Shape;669;p32"/>
          <p:cNvGrpSpPr/>
          <p:nvPr/>
        </p:nvGrpSpPr>
        <p:grpSpPr>
          <a:xfrm>
            <a:off x="678870" y="3637598"/>
            <a:ext cx="1793774" cy="273895"/>
            <a:chOff x="0" y="0"/>
            <a:chExt cx="4783397" cy="730385"/>
          </a:xfrm>
        </p:grpSpPr>
        <p:sp>
          <p:nvSpPr>
            <p:cNvPr id="670" name="Google Shape;670;p32"/>
            <p:cNvSpPr/>
            <p:nvPr/>
          </p:nvSpPr>
          <p:spPr>
            <a:xfrm>
              <a:off x="39660" y="601151"/>
              <a:ext cx="4699001" cy="129234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525455"/>
                </a:buClr>
                <a:buSzPts val="1100"/>
                <a:buFont typeface="Helvetica Neue"/>
                <a:buNone/>
              </a:pPr>
              <a:endParaRPr sz="11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671" name="Google Shape;671;p32"/>
            <p:cNvSpPr/>
            <p:nvPr/>
          </p:nvSpPr>
          <p:spPr>
            <a:xfrm>
              <a:off x="39660" y="601151"/>
              <a:ext cx="1270001" cy="129234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525455"/>
                </a:buClr>
                <a:buSzPts val="1100"/>
                <a:buFont typeface="Helvetica Neue"/>
                <a:buNone/>
              </a:pPr>
              <a:endParaRPr sz="11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672" name="Google Shape;672;p32"/>
            <p:cNvSpPr/>
            <p:nvPr/>
          </p:nvSpPr>
          <p:spPr>
            <a:xfrm>
              <a:off x="0" y="0"/>
              <a:ext cx="2169757" cy="487312"/>
            </a:xfrm>
            <a:custGeom>
              <a:avLst/>
              <a:gdLst/>
              <a:ahLst/>
              <a:cxnLst/>
              <a:rect l="l" t="t" r="r" b="b"/>
              <a:pathLst>
                <a:path w="21600" h="1200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</p:spPr>
          <p:txBody>
            <a:bodyPr spcFirstLastPara="1" wrap="square" lIns="19050" tIns="19050" rIns="19050" bIns="1905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Barlow SemiBold"/>
                <a:buNone/>
              </a:pPr>
              <a:r>
                <a:rPr lang="en-GB" sz="900" b="0" i="0" u="none" strike="noStrike" cap="none">
                  <a:solidFill>
                    <a:schemeClr val="dk1"/>
                  </a:solidFill>
                  <a:latin typeface="Barlow SemiBold"/>
                  <a:ea typeface="Barlow SemiBold"/>
                  <a:cs typeface="Barlow SemiBold"/>
                  <a:sym typeface="Barlow SemiBold"/>
                </a:rPr>
                <a:t>Skill #01</a:t>
              </a:r>
              <a:endParaRPr sz="500"/>
            </a:p>
          </p:txBody>
        </p:sp>
        <p:sp>
          <p:nvSpPr>
            <p:cNvPr id="673" name="Google Shape;673;p32"/>
            <p:cNvSpPr/>
            <p:nvPr/>
          </p:nvSpPr>
          <p:spPr>
            <a:xfrm>
              <a:off x="3631165" y="17786"/>
              <a:ext cx="1152232" cy="487312"/>
            </a:xfrm>
            <a:custGeom>
              <a:avLst/>
              <a:gdLst/>
              <a:ahLst/>
              <a:cxnLst/>
              <a:rect l="l" t="t" r="r" b="b"/>
              <a:pathLst>
                <a:path w="21600" h="1200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</p:spPr>
          <p:txBody>
            <a:bodyPr spcFirstLastPara="1" wrap="square" lIns="19050" tIns="19050" rIns="19050" bIns="19050" anchor="t" anchorCtr="0">
              <a:noAutofit/>
            </a:bodyPr>
            <a:lstStyle/>
            <a:p>
              <a:pPr marL="0" marR="0" lvl="0" indent="0" algn="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Barlow SemiBold"/>
                <a:buNone/>
              </a:pPr>
              <a:r>
                <a:rPr lang="en-GB" sz="900" b="0" i="0" u="none" strike="noStrike" cap="none">
                  <a:solidFill>
                    <a:schemeClr val="dk1"/>
                  </a:solidFill>
                  <a:latin typeface="Barlow SemiBold"/>
                  <a:ea typeface="Barlow SemiBold"/>
                  <a:cs typeface="Barlow SemiBold"/>
                  <a:sym typeface="Barlow SemiBold"/>
                </a:rPr>
                <a:t>39%</a:t>
              </a:r>
              <a:endParaRPr sz="500"/>
            </a:p>
          </p:txBody>
        </p:sp>
      </p:grpSp>
      <p:grpSp>
        <p:nvGrpSpPr>
          <p:cNvPr id="674" name="Google Shape;674;p32"/>
          <p:cNvGrpSpPr/>
          <p:nvPr/>
        </p:nvGrpSpPr>
        <p:grpSpPr>
          <a:xfrm>
            <a:off x="678870" y="4000732"/>
            <a:ext cx="1793774" cy="273895"/>
            <a:chOff x="0" y="0"/>
            <a:chExt cx="4783397" cy="730385"/>
          </a:xfrm>
        </p:grpSpPr>
        <p:sp>
          <p:nvSpPr>
            <p:cNvPr id="675" name="Google Shape;675;p32"/>
            <p:cNvSpPr/>
            <p:nvPr/>
          </p:nvSpPr>
          <p:spPr>
            <a:xfrm>
              <a:off x="39660" y="601151"/>
              <a:ext cx="4699001" cy="129234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525455"/>
                </a:buClr>
                <a:buSzPts val="1100"/>
                <a:buFont typeface="Helvetica Neue"/>
                <a:buNone/>
              </a:pPr>
              <a:endParaRPr sz="11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676" name="Google Shape;676;p32"/>
            <p:cNvSpPr/>
            <p:nvPr/>
          </p:nvSpPr>
          <p:spPr>
            <a:xfrm>
              <a:off x="39660" y="601151"/>
              <a:ext cx="2159001" cy="129234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525455"/>
                </a:buClr>
                <a:buSzPts val="1100"/>
                <a:buFont typeface="Helvetica Neue"/>
                <a:buNone/>
              </a:pPr>
              <a:endParaRPr sz="11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677" name="Google Shape;677;p32"/>
            <p:cNvSpPr/>
            <p:nvPr/>
          </p:nvSpPr>
          <p:spPr>
            <a:xfrm>
              <a:off x="0" y="0"/>
              <a:ext cx="2169757" cy="487312"/>
            </a:xfrm>
            <a:custGeom>
              <a:avLst/>
              <a:gdLst/>
              <a:ahLst/>
              <a:cxnLst/>
              <a:rect l="l" t="t" r="r" b="b"/>
              <a:pathLst>
                <a:path w="21600" h="1200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</p:spPr>
          <p:txBody>
            <a:bodyPr spcFirstLastPara="1" wrap="square" lIns="19050" tIns="19050" rIns="19050" bIns="1905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Barlow SemiBold"/>
                <a:buNone/>
              </a:pPr>
              <a:r>
                <a:rPr lang="en-GB" sz="900" b="0" i="0" u="none" strike="noStrike" cap="none">
                  <a:solidFill>
                    <a:schemeClr val="dk1"/>
                  </a:solidFill>
                  <a:latin typeface="Barlow SemiBold"/>
                  <a:ea typeface="Barlow SemiBold"/>
                  <a:cs typeface="Barlow SemiBold"/>
                  <a:sym typeface="Barlow SemiBold"/>
                </a:rPr>
                <a:t>Skill #02</a:t>
              </a:r>
              <a:endParaRPr sz="500"/>
            </a:p>
          </p:txBody>
        </p:sp>
        <p:sp>
          <p:nvSpPr>
            <p:cNvPr id="678" name="Google Shape;678;p32"/>
            <p:cNvSpPr/>
            <p:nvPr/>
          </p:nvSpPr>
          <p:spPr>
            <a:xfrm>
              <a:off x="3631165" y="17786"/>
              <a:ext cx="1152232" cy="487312"/>
            </a:xfrm>
            <a:custGeom>
              <a:avLst/>
              <a:gdLst/>
              <a:ahLst/>
              <a:cxnLst/>
              <a:rect l="l" t="t" r="r" b="b"/>
              <a:pathLst>
                <a:path w="21600" h="1200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</p:spPr>
          <p:txBody>
            <a:bodyPr spcFirstLastPara="1" wrap="square" lIns="19050" tIns="19050" rIns="19050" bIns="19050" anchor="t" anchorCtr="0">
              <a:noAutofit/>
            </a:bodyPr>
            <a:lstStyle/>
            <a:p>
              <a:pPr marL="0" marR="0" lvl="0" indent="0" algn="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Barlow SemiBold"/>
                <a:buNone/>
              </a:pPr>
              <a:r>
                <a:rPr lang="en-GB" sz="900" b="0" i="0" u="none" strike="noStrike" cap="none">
                  <a:solidFill>
                    <a:schemeClr val="dk1"/>
                  </a:solidFill>
                  <a:latin typeface="Barlow SemiBold"/>
                  <a:ea typeface="Barlow SemiBold"/>
                  <a:cs typeface="Barlow SemiBold"/>
                  <a:sym typeface="Barlow SemiBold"/>
                </a:rPr>
                <a:t>49%</a:t>
              </a:r>
              <a:endParaRPr sz="500"/>
            </a:p>
          </p:txBody>
        </p:sp>
      </p:grpSp>
      <p:grpSp>
        <p:nvGrpSpPr>
          <p:cNvPr id="679" name="Google Shape;679;p32"/>
          <p:cNvGrpSpPr/>
          <p:nvPr/>
        </p:nvGrpSpPr>
        <p:grpSpPr>
          <a:xfrm>
            <a:off x="2569584" y="3637598"/>
            <a:ext cx="1793774" cy="273895"/>
            <a:chOff x="0" y="0"/>
            <a:chExt cx="4783397" cy="730385"/>
          </a:xfrm>
        </p:grpSpPr>
        <p:sp>
          <p:nvSpPr>
            <p:cNvPr id="680" name="Google Shape;680;p32"/>
            <p:cNvSpPr/>
            <p:nvPr/>
          </p:nvSpPr>
          <p:spPr>
            <a:xfrm>
              <a:off x="39660" y="601151"/>
              <a:ext cx="4699001" cy="129234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525455"/>
                </a:buClr>
                <a:buSzPts val="1100"/>
                <a:buFont typeface="Helvetica Neue"/>
                <a:buNone/>
              </a:pPr>
              <a:endParaRPr sz="11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681" name="Google Shape;681;p32"/>
            <p:cNvSpPr/>
            <p:nvPr/>
          </p:nvSpPr>
          <p:spPr>
            <a:xfrm>
              <a:off x="39660" y="601151"/>
              <a:ext cx="3556001" cy="129234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525455"/>
                </a:buClr>
                <a:buSzPts val="1100"/>
                <a:buFont typeface="Helvetica Neue"/>
                <a:buNone/>
              </a:pPr>
              <a:endParaRPr sz="11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682" name="Google Shape;682;p32"/>
            <p:cNvSpPr/>
            <p:nvPr/>
          </p:nvSpPr>
          <p:spPr>
            <a:xfrm>
              <a:off x="0" y="0"/>
              <a:ext cx="2169757" cy="487312"/>
            </a:xfrm>
            <a:custGeom>
              <a:avLst/>
              <a:gdLst/>
              <a:ahLst/>
              <a:cxnLst/>
              <a:rect l="l" t="t" r="r" b="b"/>
              <a:pathLst>
                <a:path w="21600" h="1200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</p:spPr>
          <p:txBody>
            <a:bodyPr spcFirstLastPara="1" wrap="square" lIns="19050" tIns="19050" rIns="19050" bIns="1905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Barlow SemiBold"/>
                <a:buNone/>
              </a:pPr>
              <a:r>
                <a:rPr lang="en-GB" sz="900" b="0" i="0" u="none" strike="noStrike" cap="none">
                  <a:solidFill>
                    <a:schemeClr val="dk1"/>
                  </a:solidFill>
                  <a:latin typeface="Barlow SemiBold"/>
                  <a:ea typeface="Barlow SemiBold"/>
                  <a:cs typeface="Barlow SemiBold"/>
                  <a:sym typeface="Barlow SemiBold"/>
                </a:rPr>
                <a:t>Skill #03</a:t>
              </a:r>
              <a:endParaRPr sz="500"/>
            </a:p>
          </p:txBody>
        </p:sp>
        <p:sp>
          <p:nvSpPr>
            <p:cNvPr id="683" name="Google Shape;683;p32"/>
            <p:cNvSpPr/>
            <p:nvPr/>
          </p:nvSpPr>
          <p:spPr>
            <a:xfrm>
              <a:off x="3631165" y="17786"/>
              <a:ext cx="1152232" cy="487312"/>
            </a:xfrm>
            <a:custGeom>
              <a:avLst/>
              <a:gdLst/>
              <a:ahLst/>
              <a:cxnLst/>
              <a:rect l="l" t="t" r="r" b="b"/>
              <a:pathLst>
                <a:path w="21600" h="1200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</p:spPr>
          <p:txBody>
            <a:bodyPr spcFirstLastPara="1" wrap="square" lIns="19050" tIns="19050" rIns="19050" bIns="19050" anchor="t" anchorCtr="0">
              <a:noAutofit/>
            </a:bodyPr>
            <a:lstStyle/>
            <a:p>
              <a:pPr marL="0" marR="0" lvl="0" indent="0" algn="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Barlow SemiBold"/>
                <a:buNone/>
              </a:pPr>
              <a:r>
                <a:rPr lang="en-GB" sz="900" b="0" i="0" u="none" strike="noStrike" cap="none">
                  <a:solidFill>
                    <a:schemeClr val="dk1"/>
                  </a:solidFill>
                  <a:latin typeface="Barlow SemiBold"/>
                  <a:ea typeface="Barlow SemiBold"/>
                  <a:cs typeface="Barlow SemiBold"/>
                  <a:sym typeface="Barlow SemiBold"/>
                </a:rPr>
                <a:t>81%</a:t>
              </a:r>
              <a:endParaRPr sz="500"/>
            </a:p>
          </p:txBody>
        </p:sp>
      </p:grpSp>
      <p:grpSp>
        <p:nvGrpSpPr>
          <p:cNvPr id="684" name="Google Shape;684;p32"/>
          <p:cNvGrpSpPr/>
          <p:nvPr/>
        </p:nvGrpSpPr>
        <p:grpSpPr>
          <a:xfrm>
            <a:off x="2569584" y="4000732"/>
            <a:ext cx="1793774" cy="273895"/>
            <a:chOff x="0" y="0"/>
            <a:chExt cx="4783397" cy="730385"/>
          </a:xfrm>
        </p:grpSpPr>
        <p:sp>
          <p:nvSpPr>
            <p:cNvPr id="685" name="Google Shape;685;p32"/>
            <p:cNvSpPr/>
            <p:nvPr/>
          </p:nvSpPr>
          <p:spPr>
            <a:xfrm>
              <a:off x="39660" y="601151"/>
              <a:ext cx="4699001" cy="129234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525455"/>
                </a:buClr>
                <a:buSzPts val="1100"/>
                <a:buFont typeface="Helvetica Neue"/>
                <a:buNone/>
              </a:pPr>
              <a:endParaRPr sz="11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686" name="Google Shape;686;p32"/>
            <p:cNvSpPr/>
            <p:nvPr/>
          </p:nvSpPr>
          <p:spPr>
            <a:xfrm>
              <a:off x="39660" y="601151"/>
              <a:ext cx="381001" cy="129234"/>
            </a:xfrm>
            <a:prstGeom prst="roundRect">
              <a:avLst>
                <a:gd name="adj" fmla="val 50000"/>
              </a:avLst>
            </a:prstGeom>
            <a:solidFill>
              <a:srgbClr val="535353"/>
            </a:solidFill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525455"/>
                </a:buClr>
                <a:buSzPts val="1100"/>
                <a:buFont typeface="Helvetica Neue"/>
                <a:buNone/>
              </a:pPr>
              <a:endParaRPr sz="11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687" name="Google Shape;687;p32"/>
            <p:cNvSpPr/>
            <p:nvPr/>
          </p:nvSpPr>
          <p:spPr>
            <a:xfrm>
              <a:off x="0" y="0"/>
              <a:ext cx="2169757" cy="487312"/>
            </a:xfrm>
            <a:custGeom>
              <a:avLst/>
              <a:gdLst/>
              <a:ahLst/>
              <a:cxnLst/>
              <a:rect l="l" t="t" r="r" b="b"/>
              <a:pathLst>
                <a:path w="21600" h="1200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</p:spPr>
          <p:txBody>
            <a:bodyPr spcFirstLastPara="1" wrap="square" lIns="19050" tIns="19050" rIns="19050" bIns="1905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Barlow SemiBold"/>
                <a:buNone/>
              </a:pPr>
              <a:r>
                <a:rPr lang="en-GB" sz="900" b="0" i="0" u="none" strike="noStrike" cap="none">
                  <a:solidFill>
                    <a:schemeClr val="dk1"/>
                  </a:solidFill>
                  <a:latin typeface="Barlow SemiBold"/>
                  <a:ea typeface="Barlow SemiBold"/>
                  <a:cs typeface="Barlow SemiBold"/>
                  <a:sym typeface="Barlow SemiBold"/>
                </a:rPr>
                <a:t>Skill #04</a:t>
              </a:r>
              <a:endParaRPr sz="500"/>
            </a:p>
          </p:txBody>
        </p:sp>
        <p:sp>
          <p:nvSpPr>
            <p:cNvPr id="688" name="Google Shape;688;p32"/>
            <p:cNvSpPr/>
            <p:nvPr/>
          </p:nvSpPr>
          <p:spPr>
            <a:xfrm>
              <a:off x="3631165" y="17786"/>
              <a:ext cx="1152232" cy="487312"/>
            </a:xfrm>
            <a:custGeom>
              <a:avLst/>
              <a:gdLst/>
              <a:ahLst/>
              <a:cxnLst/>
              <a:rect l="l" t="t" r="r" b="b"/>
              <a:pathLst>
                <a:path w="21600" h="1200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</p:spPr>
          <p:txBody>
            <a:bodyPr spcFirstLastPara="1" wrap="square" lIns="19050" tIns="19050" rIns="19050" bIns="19050" anchor="t" anchorCtr="0">
              <a:noAutofit/>
            </a:bodyPr>
            <a:lstStyle/>
            <a:p>
              <a:pPr marL="0" marR="0" lvl="0" indent="0" algn="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Barlow SemiBold"/>
                <a:buNone/>
              </a:pPr>
              <a:r>
                <a:rPr lang="en-GB" sz="900" b="0" i="0" u="none" strike="noStrike" cap="none">
                  <a:solidFill>
                    <a:schemeClr val="dk1"/>
                  </a:solidFill>
                  <a:latin typeface="Barlow SemiBold"/>
                  <a:ea typeface="Barlow SemiBold"/>
                  <a:cs typeface="Barlow SemiBold"/>
                  <a:sym typeface="Barlow SemiBold"/>
                </a:rPr>
                <a:t>7%</a:t>
              </a:r>
              <a:endParaRPr sz="500"/>
            </a:p>
          </p:txBody>
        </p:sp>
      </p:grpSp>
      <p:sp>
        <p:nvSpPr>
          <p:cNvPr id="689" name="Google Shape;689;p32"/>
          <p:cNvSpPr txBox="1"/>
          <p:nvPr/>
        </p:nvSpPr>
        <p:spPr>
          <a:xfrm>
            <a:off x="5334809" y="2993746"/>
            <a:ext cx="1559386" cy="2462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SemiBold"/>
              <a:buNone/>
            </a:pPr>
            <a:r>
              <a:rPr lang="en-GB" sz="1400" b="0" i="0" u="none" strike="noStrike" cap="none">
                <a:solidFill>
                  <a:schemeClr val="dk1"/>
                </a:solidFill>
                <a:latin typeface="Barlow SemiBold"/>
                <a:ea typeface="Barlow SemiBold"/>
                <a:cs typeface="Barlow SemiBold"/>
                <a:sym typeface="Barlow SemiBold"/>
              </a:rPr>
              <a:t>James Garcia</a:t>
            </a:r>
            <a:endParaRPr sz="500"/>
          </a:p>
        </p:txBody>
      </p:sp>
      <p:sp>
        <p:nvSpPr>
          <p:cNvPr id="690" name="Google Shape;690;p32"/>
          <p:cNvSpPr txBox="1"/>
          <p:nvPr/>
        </p:nvSpPr>
        <p:spPr>
          <a:xfrm>
            <a:off x="5334809" y="3232616"/>
            <a:ext cx="886764" cy="1857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A7A7A7"/>
              </a:buClr>
              <a:buSzPts val="1000"/>
              <a:buFont typeface="Barlow Medium"/>
              <a:buNone/>
            </a:pPr>
            <a:r>
              <a:rPr lang="en-GB" sz="1000" b="0" i="0" u="none" strike="noStrike" cap="none">
                <a:solidFill>
                  <a:srgbClr val="A7A7A7"/>
                </a:solidFill>
                <a:latin typeface="Barlow Medium"/>
                <a:ea typeface="Barlow Medium"/>
                <a:cs typeface="Barlow Medium"/>
                <a:sym typeface="Barlow Medium"/>
              </a:rPr>
              <a:t>Manager</a:t>
            </a:r>
            <a:endParaRPr sz="500"/>
          </a:p>
        </p:txBody>
      </p:sp>
      <p:grpSp>
        <p:nvGrpSpPr>
          <p:cNvPr id="691" name="Google Shape;691;p32"/>
          <p:cNvGrpSpPr/>
          <p:nvPr/>
        </p:nvGrpSpPr>
        <p:grpSpPr>
          <a:xfrm>
            <a:off x="4741283" y="3637598"/>
            <a:ext cx="1793774" cy="273895"/>
            <a:chOff x="0" y="0"/>
            <a:chExt cx="4783397" cy="730385"/>
          </a:xfrm>
        </p:grpSpPr>
        <p:sp>
          <p:nvSpPr>
            <p:cNvPr id="692" name="Google Shape;692;p32"/>
            <p:cNvSpPr/>
            <p:nvPr/>
          </p:nvSpPr>
          <p:spPr>
            <a:xfrm>
              <a:off x="39660" y="601151"/>
              <a:ext cx="4699001" cy="129234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525455"/>
                </a:buClr>
                <a:buSzPts val="1100"/>
                <a:buFont typeface="Helvetica Neue"/>
                <a:buNone/>
              </a:pPr>
              <a:endParaRPr sz="11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693" name="Google Shape;693;p32"/>
            <p:cNvSpPr/>
            <p:nvPr/>
          </p:nvSpPr>
          <p:spPr>
            <a:xfrm>
              <a:off x="39660" y="601151"/>
              <a:ext cx="1270001" cy="129234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525455"/>
                </a:buClr>
                <a:buSzPts val="1100"/>
                <a:buFont typeface="Helvetica Neue"/>
                <a:buNone/>
              </a:pPr>
              <a:endParaRPr sz="11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694" name="Google Shape;694;p32"/>
            <p:cNvSpPr/>
            <p:nvPr/>
          </p:nvSpPr>
          <p:spPr>
            <a:xfrm>
              <a:off x="0" y="0"/>
              <a:ext cx="2169757" cy="487312"/>
            </a:xfrm>
            <a:custGeom>
              <a:avLst/>
              <a:gdLst/>
              <a:ahLst/>
              <a:cxnLst/>
              <a:rect l="l" t="t" r="r" b="b"/>
              <a:pathLst>
                <a:path w="21600" h="1200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</p:spPr>
          <p:txBody>
            <a:bodyPr spcFirstLastPara="1" wrap="square" lIns="19050" tIns="19050" rIns="19050" bIns="1905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Barlow SemiBold"/>
                <a:buNone/>
              </a:pPr>
              <a:r>
                <a:rPr lang="en-GB" sz="900" b="0" i="0" u="none" strike="noStrike" cap="none">
                  <a:solidFill>
                    <a:schemeClr val="dk1"/>
                  </a:solidFill>
                  <a:latin typeface="Barlow SemiBold"/>
                  <a:ea typeface="Barlow SemiBold"/>
                  <a:cs typeface="Barlow SemiBold"/>
                  <a:sym typeface="Barlow SemiBold"/>
                </a:rPr>
                <a:t>Skill #01</a:t>
              </a:r>
              <a:endParaRPr sz="500"/>
            </a:p>
          </p:txBody>
        </p:sp>
        <p:sp>
          <p:nvSpPr>
            <p:cNvPr id="695" name="Google Shape;695;p32"/>
            <p:cNvSpPr/>
            <p:nvPr/>
          </p:nvSpPr>
          <p:spPr>
            <a:xfrm>
              <a:off x="3631165" y="17786"/>
              <a:ext cx="1152232" cy="487312"/>
            </a:xfrm>
            <a:custGeom>
              <a:avLst/>
              <a:gdLst/>
              <a:ahLst/>
              <a:cxnLst/>
              <a:rect l="l" t="t" r="r" b="b"/>
              <a:pathLst>
                <a:path w="21600" h="1200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</p:spPr>
          <p:txBody>
            <a:bodyPr spcFirstLastPara="1" wrap="square" lIns="19050" tIns="19050" rIns="19050" bIns="19050" anchor="t" anchorCtr="0">
              <a:noAutofit/>
            </a:bodyPr>
            <a:lstStyle/>
            <a:p>
              <a:pPr marL="0" marR="0" lvl="0" indent="0" algn="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Barlow SemiBold"/>
                <a:buNone/>
              </a:pPr>
              <a:r>
                <a:rPr lang="en-GB" sz="900" b="0" i="0" u="none" strike="noStrike" cap="none">
                  <a:solidFill>
                    <a:schemeClr val="dk1"/>
                  </a:solidFill>
                  <a:latin typeface="Barlow SemiBold"/>
                  <a:ea typeface="Barlow SemiBold"/>
                  <a:cs typeface="Barlow SemiBold"/>
                  <a:sym typeface="Barlow SemiBold"/>
                </a:rPr>
                <a:t>39%</a:t>
              </a:r>
              <a:endParaRPr sz="500"/>
            </a:p>
          </p:txBody>
        </p:sp>
      </p:grpSp>
      <p:grpSp>
        <p:nvGrpSpPr>
          <p:cNvPr id="696" name="Google Shape;696;p32"/>
          <p:cNvGrpSpPr/>
          <p:nvPr/>
        </p:nvGrpSpPr>
        <p:grpSpPr>
          <a:xfrm>
            <a:off x="4741283" y="4000732"/>
            <a:ext cx="1793774" cy="273895"/>
            <a:chOff x="0" y="0"/>
            <a:chExt cx="4783397" cy="730385"/>
          </a:xfrm>
        </p:grpSpPr>
        <p:sp>
          <p:nvSpPr>
            <p:cNvPr id="697" name="Google Shape;697;p32"/>
            <p:cNvSpPr/>
            <p:nvPr/>
          </p:nvSpPr>
          <p:spPr>
            <a:xfrm>
              <a:off x="39660" y="601151"/>
              <a:ext cx="4699001" cy="129234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525455"/>
                </a:buClr>
                <a:buSzPts val="1100"/>
                <a:buFont typeface="Helvetica Neue"/>
                <a:buNone/>
              </a:pPr>
              <a:endParaRPr sz="11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698" name="Google Shape;698;p32"/>
            <p:cNvSpPr/>
            <p:nvPr/>
          </p:nvSpPr>
          <p:spPr>
            <a:xfrm>
              <a:off x="39660" y="601151"/>
              <a:ext cx="2159001" cy="129234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525455"/>
                </a:buClr>
                <a:buSzPts val="1100"/>
                <a:buFont typeface="Helvetica Neue"/>
                <a:buNone/>
              </a:pPr>
              <a:endParaRPr sz="11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699" name="Google Shape;699;p32"/>
            <p:cNvSpPr/>
            <p:nvPr/>
          </p:nvSpPr>
          <p:spPr>
            <a:xfrm>
              <a:off x="0" y="0"/>
              <a:ext cx="2169757" cy="487312"/>
            </a:xfrm>
            <a:custGeom>
              <a:avLst/>
              <a:gdLst/>
              <a:ahLst/>
              <a:cxnLst/>
              <a:rect l="l" t="t" r="r" b="b"/>
              <a:pathLst>
                <a:path w="21600" h="1200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</p:spPr>
          <p:txBody>
            <a:bodyPr spcFirstLastPara="1" wrap="square" lIns="19050" tIns="19050" rIns="19050" bIns="1905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Barlow SemiBold"/>
                <a:buNone/>
              </a:pPr>
              <a:r>
                <a:rPr lang="en-GB" sz="900" b="0" i="0" u="none" strike="noStrike" cap="none">
                  <a:solidFill>
                    <a:schemeClr val="dk1"/>
                  </a:solidFill>
                  <a:latin typeface="Barlow SemiBold"/>
                  <a:ea typeface="Barlow SemiBold"/>
                  <a:cs typeface="Barlow SemiBold"/>
                  <a:sym typeface="Barlow SemiBold"/>
                </a:rPr>
                <a:t>Skill #02</a:t>
              </a:r>
              <a:endParaRPr sz="500"/>
            </a:p>
          </p:txBody>
        </p:sp>
        <p:sp>
          <p:nvSpPr>
            <p:cNvPr id="700" name="Google Shape;700;p32"/>
            <p:cNvSpPr/>
            <p:nvPr/>
          </p:nvSpPr>
          <p:spPr>
            <a:xfrm>
              <a:off x="3631165" y="17786"/>
              <a:ext cx="1152232" cy="487312"/>
            </a:xfrm>
            <a:custGeom>
              <a:avLst/>
              <a:gdLst/>
              <a:ahLst/>
              <a:cxnLst/>
              <a:rect l="l" t="t" r="r" b="b"/>
              <a:pathLst>
                <a:path w="21600" h="1200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</p:spPr>
          <p:txBody>
            <a:bodyPr spcFirstLastPara="1" wrap="square" lIns="19050" tIns="19050" rIns="19050" bIns="19050" anchor="t" anchorCtr="0">
              <a:noAutofit/>
            </a:bodyPr>
            <a:lstStyle/>
            <a:p>
              <a:pPr marL="0" marR="0" lvl="0" indent="0" algn="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Barlow SemiBold"/>
                <a:buNone/>
              </a:pPr>
              <a:r>
                <a:rPr lang="en-GB" sz="900" b="0" i="0" u="none" strike="noStrike" cap="none">
                  <a:solidFill>
                    <a:schemeClr val="dk1"/>
                  </a:solidFill>
                  <a:latin typeface="Barlow SemiBold"/>
                  <a:ea typeface="Barlow SemiBold"/>
                  <a:cs typeface="Barlow SemiBold"/>
                  <a:sym typeface="Barlow SemiBold"/>
                </a:rPr>
                <a:t>49%</a:t>
              </a:r>
              <a:endParaRPr sz="500"/>
            </a:p>
          </p:txBody>
        </p:sp>
      </p:grpSp>
      <p:grpSp>
        <p:nvGrpSpPr>
          <p:cNvPr id="701" name="Google Shape;701;p32"/>
          <p:cNvGrpSpPr/>
          <p:nvPr/>
        </p:nvGrpSpPr>
        <p:grpSpPr>
          <a:xfrm>
            <a:off x="6631996" y="3637598"/>
            <a:ext cx="1793774" cy="273895"/>
            <a:chOff x="0" y="0"/>
            <a:chExt cx="4783397" cy="730385"/>
          </a:xfrm>
        </p:grpSpPr>
        <p:sp>
          <p:nvSpPr>
            <p:cNvPr id="702" name="Google Shape;702;p32"/>
            <p:cNvSpPr/>
            <p:nvPr/>
          </p:nvSpPr>
          <p:spPr>
            <a:xfrm>
              <a:off x="39660" y="601151"/>
              <a:ext cx="4699001" cy="129234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525455"/>
                </a:buClr>
                <a:buSzPts val="1100"/>
                <a:buFont typeface="Helvetica Neue"/>
                <a:buNone/>
              </a:pPr>
              <a:endParaRPr sz="11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703" name="Google Shape;703;p32"/>
            <p:cNvSpPr/>
            <p:nvPr/>
          </p:nvSpPr>
          <p:spPr>
            <a:xfrm>
              <a:off x="39660" y="601151"/>
              <a:ext cx="3556001" cy="129234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525455"/>
                </a:buClr>
                <a:buSzPts val="1100"/>
                <a:buFont typeface="Helvetica Neue"/>
                <a:buNone/>
              </a:pPr>
              <a:endParaRPr sz="11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704" name="Google Shape;704;p32"/>
            <p:cNvSpPr/>
            <p:nvPr/>
          </p:nvSpPr>
          <p:spPr>
            <a:xfrm>
              <a:off x="0" y="0"/>
              <a:ext cx="2169757" cy="487312"/>
            </a:xfrm>
            <a:custGeom>
              <a:avLst/>
              <a:gdLst/>
              <a:ahLst/>
              <a:cxnLst/>
              <a:rect l="l" t="t" r="r" b="b"/>
              <a:pathLst>
                <a:path w="21600" h="1200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</p:spPr>
          <p:txBody>
            <a:bodyPr spcFirstLastPara="1" wrap="square" lIns="19050" tIns="19050" rIns="19050" bIns="1905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Barlow SemiBold"/>
                <a:buNone/>
              </a:pPr>
              <a:r>
                <a:rPr lang="en-GB" sz="900" b="0" i="0" u="none" strike="noStrike" cap="none">
                  <a:solidFill>
                    <a:schemeClr val="dk1"/>
                  </a:solidFill>
                  <a:latin typeface="Barlow SemiBold"/>
                  <a:ea typeface="Barlow SemiBold"/>
                  <a:cs typeface="Barlow SemiBold"/>
                  <a:sym typeface="Barlow SemiBold"/>
                </a:rPr>
                <a:t>Skill #03</a:t>
              </a:r>
              <a:endParaRPr sz="500"/>
            </a:p>
          </p:txBody>
        </p:sp>
        <p:sp>
          <p:nvSpPr>
            <p:cNvPr id="705" name="Google Shape;705;p32"/>
            <p:cNvSpPr/>
            <p:nvPr/>
          </p:nvSpPr>
          <p:spPr>
            <a:xfrm>
              <a:off x="3631165" y="17786"/>
              <a:ext cx="1152232" cy="487312"/>
            </a:xfrm>
            <a:custGeom>
              <a:avLst/>
              <a:gdLst/>
              <a:ahLst/>
              <a:cxnLst/>
              <a:rect l="l" t="t" r="r" b="b"/>
              <a:pathLst>
                <a:path w="21600" h="1200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</p:spPr>
          <p:txBody>
            <a:bodyPr spcFirstLastPara="1" wrap="square" lIns="19050" tIns="19050" rIns="19050" bIns="19050" anchor="t" anchorCtr="0">
              <a:noAutofit/>
            </a:bodyPr>
            <a:lstStyle/>
            <a:p>
              <a:pPr marL="0" marR="0" lvl="0" indent="0" algn="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Barlow SemiBold"/>
                <a:buNone/>
              </a:pPr>
              <a:r>
                <a:rPr lang="en-GB" sz="900" b="0" i="0" u="none" strike="noStrike" cap="none">
                  <a:solidFill>
                    <a:schemeClr val="dk1"/>
                  </a:solidFill>
                  <a:latin typeface="Barlow SemiBold"/>
                  <a:ea typeface="Barlow SemiBold"/>
                  <a:cs typeface="Barlow SemiBold"/>
                  <a:sym typeface="Barlow SemiBold"/>
                </a:rPr>
                <a:t>81%</a:t>
              </a:r>
              <a:endParaRPr sz="500"/>
            </a:p>
          </p:txBody>
        </p:sp>
      </p:grpSp>
      <p:grpSp>
        <p:nvGrpSpPr>
          <p:cNvPr id="706" name="Google Shape;706;p32"/>
          <p:cNvGrpSpPr/>
          <p:nvPr/>
        </p:nvGrpSpPr>
        <p:grpSpPr>
          <a:xfrm>
            <a:off x="6631996" y="4000732"/>
            <a:ext cx="1793774" cy="273895"/>
            <a:chOff x="0" y="0"/>
            <a:chExt cx="4783397" cy="730385"/>
          </a:xfrm>
        </p:grpSpPr>
        <p:sp>
          <p:nvSpPr>
            <p:cNvPr id="707" name="Google Shape;707;p32"/>
            <p:cNvSpPr/>
            <p:nvPr/>
          </p:nvSpPr>
          <p:spPr>
            <a:xfrm>
              <a:off x="39660" y="601151"/>
              <a:ext cx="4699001" cy="129234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525455"/>
                </a:buClr>
                <a:buSzPts val="1100"/>
                <a:buFont typeface="Helvetica Neue"/>
                <a:buNone/>
              </a:pPr>
              <a:endParaRPr sz="11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708" name="Google Shape;708;p32"/>
            <p:cNvSpPr/>
            <p:nvPr/>
          </p:nvSpPr>
          <p:spPr>
            <a:xfrm>
              <a:off x="39660" y="601151"/>
              <a:ext cx="381001" cy="129234"/>
            </a:xfrm>
            <a:prstGeom prst="roundRect">
              <a:avLst>
                <a:gd name="adj" fmla="val 50000"/>
              </a:avLst>
            </a:prstGeom>
            <a:solidFill>
              <a:srgbClr val="535353"/>
            </a:solidFill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525455"/>
                </a:buClr>
                <a:buSzPts val="1100"/>
                <a:buFont typeface="Helvetica Neue"/>
                <a:buNone/>
              </a:pPr>
              <a:endParaRPr sz="11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709" name="Google Shape;709;p32"/>
            <p:cNvSpPr/>
            <p:nvPr/>
          </p:nvSpPr>
          <p:spPr>
            <a:xfrm>
              <a:off x="0" y="0"/>
              <a:ext cx="2169757" cy="487312"/>
            </a:xfrm>
            <a:custGeom>
              <a:avLst/>
              <a:gdLst/>
              <a:ahLst/>
              <a:cxnLst/>
              <a:rect l="l" t="t" r="r" b="b"/>
              <a:pathLst>
                <a:path w="21600" h="1200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</p:spPr>
          <p:txBody>
            <a:bodyPr spcFirstLastPara="1" wrap="square" lIns="19050" tIns="19050" rIns="19050" bIns="1905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Barlow SemiBold"/>
                <a:buNone/>
              </a:pPr>
              <a:r>
                <a:rPr lang="en-GB" sz="900" b="0" i="0" u="none" strike="noStrike" cap="none">
                  <a:solidFill>
                    <a:schemeClr val="dk1"/>
                  </a:solidFill>
                  <a:latin typeface="Barlow SemiBold"/>
                  <a:ea typeface="Barlow SemiBold"/>
                  <a:cs typeface="Barlow SemiBold"/>
                  <a:sym typeface="Barlow SemiBold"/>
                </a:rPr>
                <a:t>Skill #04</a:t>
              </a:r>
              <a:endParaRPr sz="500"/>
            </a:p>
          </p:txBody>
        </p:sp>
        <p:sp>
          <p:nvSpPr>
            <p:cNvPr id="710" name="Google Shape;710;p32"/>
            <p:cNvSpPr/>
            <p:nvPr/>
          </p:nvSpPr>
          <p:spPr>
            <a:xfrm>
              <a:off x="3631165" y="17786"/>
              <a:ext cx="1152232" cy="487312"/>
            </a:xfrm>
            <a:custGeom>
              <a:avLst/>
              <a:gdLst/>
              <a:ahLst/>
              <a:cxnLst/>
              <a:rect l="l" t="t" r="r" b="b"/>
              <a:pathLst>
                <a:path w="21600" h="1200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</p:spPr>
          <p:txBody>
            <a:bodyPr spcFirstLastPara="1" wrap="square" lIns="19050" tIns="19050" rIns="19050" bIns="19050" anchor="t" anchorCtr="0">
              <a:noAutofit/>
            </a:bodyPr>
            <a:lstStyle/>
            <a:p>
              <a:pPr marL="0" marR="0" lvl="0" indent="0" algn="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Barlow SemiBold"/>
                <a:buNone/>
              </a:pPr>
              <a:r>
                <a:rPr lang="en-GB" sz="900" b="0" i="0" u="none" strike="noStrike" cap="none">
                  <a:solidFill>
                    <a:schemeClr val="dk1"/>
                  </a:solidFill>
                  <a:latin typeface="Barlow SemiBold"/>
                  <a:ea typeface="Barlow SemiBold"/>
                  <a:cs typeface="Barlow SemiBold"/>
                  <a:sym typeface="Barlow SemiBold"/>
                </a:rPr>
                <a:t>7%</a:t>
              </a:r>
              <a:endParaRPr sz="500"/>
            </a:p>
          </p:txBody>
        </p:sp>
      </p:grpSp>
      <p:sp>
        <p:nvSpPr>
          <p:cNvPr id="2" name="Shape">
            <a:hlinkClick r:id="rId3"/>
            <a:extLst>
              <a:ext uri="{FF2B5EF4-FFF2-40B4-BE49-F238E27FC236}">
                <a16:creationId xmlns:a16="http://schemas.microsoft.com/office/drawing/2014/main" id="{816802F4-CB94-E07E-FF95-D7FDF33B2FC9}"/>
              </a:ext>
            </a:extLst>
          </p:cNvPr>
          <p:cNvSpPr/>
          <p:nvPr/>
        </p:nvSpPr>
        <p:spPr>
          <a:xfrm>
            <a:off x="7912009" y="4634156"/>
            <a:ext cx="869980" cy="23340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315" h="21600" extrusionOk="0">
                <a:moveTo>
                  <a:pt x="2858" y="0"/>
                </a:moveTo>
                <a:cubicBezTo>
                  <a:pt x="2127" y="0"/>
                  <a:pt x="1395" y="1043"/>
                  <a:pt x="837" y="3151"/>
                </a:cubicBezTo>
                <a:cubicBezTo>
                  <a:pt x="-279" y="7367"/>
                  <a:pt x="-279" y="14202"/>
                  <a:pt x="837" y="18418"/>
                </a:cubicBezTo>
                <a:cubicBezTo>
                  <a:pt x="1399" y="20541"/>
                  <a:pt x="2137" y="21600"/>
                  <a:pt x="2874" y="21584"/>
                </a:cubicBezTo>
                <a:lnTo>
                  <a:pt x="5405" y="21600"/>
                </a:lnTo>
                <a:cubicBezTo>
                  <a:pt x="5467" y="21596"/>
                  <a:pt x="5522" y="21442"/>
                  <a:pt x="5539" y="21217"/>
                </a:cubicBezTo>
                <a:cubicBezTo>
                  <a:pt x="5554" y="21027"/>
                  <a:pt x="5537" y="20816"/>
                  <a:pt x="5499" y="20682"/>
                </a:cubicBezTo>
                <a:lnTo>
                  <a:pt x="5033" y="18923"/>
                </a:lnTo>
                <a:cubicBezTo>
                  <a:pt x="4992" y="18739"/>
                  <a:pt x="4975" y="18503"/>
                  <a:pt x="4980" y="18265"/>
                </a:cubicBezTo>
                <a:cubicBezTo>
                  <a:pt x="4984" y="18102"/>
                  <a:pt x="5000" y="17952"/>
                  <a:pt x="5025" y="17821"/>
                </a:cubicBezTo>
                <a:cubicBezTo>
                  <a:pt x="5027" y="17811"/>
                  <a:pt x="5031" y="17801"/>
                  <a:pt x="5033" y="17791"/>
                </a:cubicBezTo>
                <a:cubicBezTo>
                  <a:pt x="5035" y="17781"/>
                  <a:pt x="5035" y="17770"/>
                  <a:pt x="5037" y="17760"/>
                </a:cubicBezTo>
                <a:cubicBezTo>
                  <a:pt x="5040" y="17748"/>
                  <a:pt x="5042" y="17727"/>
                  <a:pt x="5045" y="17714"/>
                </a:cubicBezTo>
                <a:cubicBezTo>
                  <a:pt x="5047" y="17707"/>
                  <a:pt x="5051" y="17706"/>
                  <a:pt x="5053" y="17699"/>
                </a:cubicBezTo>
                <a:lnTo>
                  <a:pt x="5053" y="17684"/>
                </a:lnTo>
                <a:cubicBezTo>
                  <a:pt x="5988" y="13442"/>
                  <a:pt x="5932" y="7130"/>
                  <a:pt x="4879" y="3151"/>
                </a:cubicBezTo>
                <a:cubicBezTo>
                  <a:pt x="4321" y="1043"/>
                  <a:pt x="3590" y="0"/>
                  <a:pt x="2858" y="0"/>
                </a:cubicBezTo>
                <a:close/>
                <a:moveTo>
                  <a:pt x="10018" y="6517"/>
                </a:moveTo>
                <a:cubicBezTo>
                  <a:pt x="9956" y="6517"/>
                  <a:pt x="9896" y="6612"/>
                  <a:pt x="9848" y="6792"/>
                </a:cubicBezTo>
                <a:cubicBezTo>
                  <a:pt x="9753" y="7152"/>
                  <a:pt x="9753" y="7733"/>
                  <a:pt x="9848" y="8092"/>
                </a:cubicBezTo>
                <a:cubicBezTo>
                  <a:pt x="9943" y="8452"/>
                  <a:pt x="10097" y="8452"/>
                  <a:pt x="10193" y="8092"/>
                </a:cubicBezTo>
                <a:cubicBezTo>
                  <a:pt x="10288" y="7733"/>
                  <a:pt x="10288" y="7152"/>
                  <a:pt x="10193" y="6792"/>
                </a:cubicBezTo>
                <a:cubicBezTo>
                  <a:pt x="10145" y="6612"/>
                  <a:pt x="10081" y="6517"/>
                  <a:pt x="10018" y="6517"/>
                </a:cubicBezTo>
                <a:close/>
                <a:moveTo>
                  <a:pt x="13700" y="6517"/>
                </a:moveTo>
                <a:cubicBezTo>
                  <a:pt x="13637" y="6517"/>
                  <a:pt x="13573" y="6612"/>
                  <a:pt x="13526" y="6792"/>
                </a:cubicBezTo>
                <a:cubicBezTo>
                  <a:pt x="13430" y="7152"/>
                  <a:pt x="13430" y="7733"/>
                  <a:pt x="13526" y="8092"/>
                </a:cubicBezTo>
                <a:cubicBezTo>
                  <a:pt x="13621" y="8452"/>
                  <a:pt x="13779" y="8452"/>
                  <a:pt x="13874" y="8092"/>
                </a:cubicBezTo>
                <a:cubicBezTo>
                  <a:pt x="13969" y="7733"/>
                  <a:pt x="13969" y="7152"/>
                  <a:pt x="13874" y="6792"/>
                </a:cubicBezTo>
                <a:cubicBezTo>
                  <a:pt x="13826" y="6612"/>
                  <a:pt x="13762" y="6517"/>
                  <a:pt x="13700" y="6517"/>
                </a:cubicBezTo>
                <a:close/>
                <a:moveTo>
                  <a:pt x="19151" y="6517"/>
                </a:moveTo>
                <a:cubicBezTo>
                  <a:pt x="19089" y="6517"/>
                  <a:pt x="19024" y="6612"/>
                  <a:pt x="18977" y="6792"/>
                </a:cubicBezTo>
                <a:cubicBezTo>
                  <a:pt x="18882" y="7152"/>
                  <a:pt x="18882" y="7733"/>
                  <a:pt x="18977" y="8092"/>
                </a:cubicBezTo>
                <a:cubicBezTo>
                  <a:pt x="19072" y="8452"/>
                  <a:pt x="19226" y="8452"/>
                  <a:pt x="19321" y="8092"/>
                </a:cubicBezTo>
                <a:cubicBezTo>
                  <a:pt x="19416" y="7733"/>
                  <a:pt x="19416" y="7152"/>
                  <a:pt x="19321" y="6792"/>
                </a:cubicBezTo>
                <a:cubicBezTo>
                  <a:pt x="19273" y="6612"/>
                  <a:pt x="19213" y="6517"/>
                  <a:pt x="19151" y="6517"/>
                </a:cubicBezTo>
                <a:close/>
                <a:moveTo>
                  <a:pt x="11428" y="6700"/>
                </a:moveTo>
                <a:cubicBezTo>
                  <a:pt x="11327" y="6705"/>
                  <a:pt x="11225" y="6760"/>
                  <a:pt x="11128" y="6869"/>
                </a:cubicBezTo>
                <a:cubicBezTo>
                  <a:pt x="11046" y="6962"/>
                  <a:pt x="10965" y="7089"/>
                  <a:pt x="10893" y="7266"/>
                </a:cubicBezTo>
                <a:cubicBezTo>
                  <a:pt x="10736" y="7683"/>
                  <a:pt x="10641" y="8360"/>
                  <a:pt x="10638" y="9087"/>
                </a:cubicBezTo>
                <a:cubicBezTo>
                  <a:pt x="10634" y="10011"/>
                  <a:pt x="10779" y="10852"/>
                  <a:pt x="11003" y="11228"/>
                </a:cubicBezTo>
                <a:lnTo>
                  <a:pt x="11727" y="12376"/>
                </a:lnTo>
                <a:cubicBezTo>
                  <a:pt x="11779" y="12472"/>
                  <a:pt x="11821" y="12612"/>
                  <a:pt x="11857" y="12773"/>
                </a:cubicBezTo>
                <a:cubicBezTo>
                  <a:pt x="11885" y="12899"/>
                  <a:pt x="11911" y="13038"/>
                  <a:pt x="11922" y="13202"/>
                </a:cubicBezTo>
                <a:cubicBezTo>
                  <a:pt x="11949" y="13598"/>
                  <a:pt x="11902" y="14014"/>
                  <a:pt x="11817" y="14272"/>
                </a:cubicBezTo>
                <a:cubicBezTo>
                  <a:pt x="11731" y="14533"/>
                  <a:pt x="11619" y="14600"/>
                  <a:pt x="11509" y="14609"/>
                </a:cubicBezTo>
                <a:cubicBezTo>
                  <a:pt x="11344" y="14622"/>
                  <a:pt x="11173" y="14498"/>
                  <a:pt x="11067" y="14028"/>
                </a:cubicBezTo>
                <a:cubicBezTo>
                  <a:pt x="11019" y="13814"/>
                  <a:pt x="10991" y="13542"/>
                  <a:pt x="10986" y="13263"/>
                </a:cubicBezTo>
                <a:lnTo>
                  <a:pt x="10982" y="13018"/>
                </a:lnTo>
                <a:cubicBezTo>
                  <a:pt x="10981" y="12970"/>
                  <a:pt x="10976" y="12912"/>
                  <a:pt x="10966" y="12880"/>
                </a:cubicBezTo>
                <a:cubicBezTo>
                  <a:pt x="10957" y="12848"/>
                  <a:pt x="10946" y="12833"/>
                  <a:pt x="10934" y="12834"/>
                </a:cubicBezTo>
                <a:lnTo>
                  <a:pt x="10646" y="12850"/>
                </a:lnTo>
                <a:cubicBezTo>
                  <a:pt x="10633" y="12850"/>
                  <a:pt x="10622" y="12873"/>
                  <a:pt x="10614" y="12911"/>
                </a:cubicBezTo>
                <a:cubicBezTo>
                  <a:pt x="10607" y="12943"/>
                  <a:pt x="10605" y="12977"/>
                  <a:pt x="10606" y="13018"/>
                </a:cubicBezTo>
                <a:lnTo>
                  <a:pt x="10606" y="13431"/>
                </a:lnTo>
                <a:cubicBezTo>
                  <a:pt x="10604" y="13841"/>
                  <a:pt x="10639" y="14251"/>
                  <a:pt x="10699" y="14594"/>
                </a:cubicBezTo>
                <a:cubicBezTo>
                  <a:pt x="10766" y="14977"/>
                  <a:pt x="10861" y="15262"/>
                  <a:pt x="10970" y="15466"/>
                </a:cubicBezTo>
                <a:cubicBezTo>
                  <a:pt x="11157" y="15815"/>
                  <a:pt x="11369" y="15910"/>
                  <a:pt x="11578" y="15863"/>
                </a:cubicBezTo>
                <a:cubicBezTo>
                  <a:pt x="11756" y="15823"/>
                  <a:pt x="11935" y="15668"/>
                  <a:pt x="12076" y="15251"/>
                </a:cubicBezTo>
                <a:cubicBezTo>
                  <a:pt x="12157" y="15010"/>
                  <a:pt x="12220" y="14690"/>
                  <a:pt x="12262" y="14334"/>
                </a:cubicBezTo>
                <a:cubicBezTo>
                  <a:pt x="12308" y="13945"/>
                  <a:pt x="12328" y="13517"/>
                  <a:pt x="12315" y="13094"/>
                </a:cubicBezTo>
                <a:cubicBezTo>
                  <a:pt x="12304" y="12760"/>
                  <a:pt x="12272" y="12440"/>
                  <a:pt x="12222" y="12161"/>
                </a:cubicBezTo>
                <a:cubicBezTo>
                  <a:pt x="12167" y="11857"/>
                  <a:pt x="12091" y="11615"/>
                  <a:pt x="12007" y="11427"/>
                </a:cubicBezTo>
                <a:cubicBezTo>
                  <a:pt x="11946" y="11291"/>
                  <a:pt x="11881" y="11194"/>
                  <a:pt x="11817" y="11091"/>
                </a:cubicBezTo>
                <a:cubicBezTo>
                  <a:pt x="11746" y="10979"/>
                  <a:pt x="11676" y="10865"/>
                  <a:pt x="11606" y="10754"/>
                </a:cubicBezTo>
                <a:cubicBezTo>
                  <a:pt x="11465" y="10533"/>
                  <a:pt x="11325" y="10317"/>
                  <a:pt x="11185" y="10096"/>
                </a:cubicBezTo>
                <a:cubicBezTo>
                  <a:pt x="11077" y="9908"/>
                  <a:pt x="11014" y="9472"/>
                  <a:pt x="11027" y="9025"/>
                </a:cubicBezTo>
                <a:cubicBezTo>
                  <a:pt x="11035" y="8732"/>
                  <a:pt x="11073" y="8485"/>
                  <a:pt x="11132" y="8306"/>
                </a:cubicBezTo>
                <a:cubicBezTo>
                  <a:pt x="11195" y="8116"/>
                  <a:pt x="11278" y="8013"/>
                  <a:pt x="11363" y="7985"/>
                </a:cubicBezTo>
                <a:cubicBezTo>
                  <a:pt x="11457" y="7955"/>
                  <a:pt x="11551" y="8009"/>
                  <a:pt x="11638" y="8123"/>
                </a:cubicBezTo>
                <a:cubicBezTo>
                  <a:pt x="11716" y="8223"/>
                  <a:pt x="11792" y="8373"/>
                  <a:pt x="11841" y="8628"/>
                </a:cubicBezTo>
                <a:cubicBezTo>
                  <a:pt x="11868" y="8771"/>
                  <a:pt x="11882" y="8946"/>
                  <a:pt x="11893" y="9117"/>
                </a:cubicBezTo>
                <a:cubicBezTo>
                  <a:pt x="11903" y="9266"/>
                  <a:pt x="11908" y="9408"/>
                  <a:pt x="11910" y="9561"/>
                </a:cubicBezTo>
                <a:cubicBezTo>
                  <a:pt x="11910" y="9606"/>
                  <a:pt x="11916" y="9657"/>
                  <a:pt x="11926" y="9683"/>
                </a:cubicBezTo>
                <a:cubicBezTo>
                  <a:pt x="11934" y="9704"/>
                  <a:pt x="11945" y="9704"/>
                  <a:pt x="11954" y="9699"/>
                </a:cubicBezTo>
                <a:lnTo>
                  <a:pt x="12258" y="9699"/>
                </a:lnTo>
                <a:cubicBezTo>
                  <a:pt x="12269" y="9704"/>
                  <a:pt x="12279" y="9685"/>
                  <a:pt x="12286" y="9653"/>
                </a:cubicBezTo>
                <a:cubicBezTo>
                  <a:pt x="12292" y="9626"/>
                  <a:pt x="12295" y="9596"/>
                  <a:pt x="12294" y="9561"/>
                </a:cubicBezTo>
                <a:cubicBezTo>
                  <a:pt x="12300" y="9295"/>
                  <a:pt x="12297" y="9026"/>
                  <a:pt x="12282" y="8765"/>
                </a:cubicBezTo>
                <a:cubicBezTo>
                  <a:pt x="12266" y="8488"/>
                  <a:pt x="12238" y="8223"/>
                  <a:pt x="12197" y="7985"/>
                </a:cubicBezTo>
                <a:cubicBezTo>
                  <a:pt x="12137" y="7635"/>
                  <a:pt x="12047" y="7361"/>
                  <a:pt x="11950" y="7159"/>
                </a:cubicBezTo>
                <a:cubicBezTo>
                  <a:pt x="11873" y="6998"/>
                  <a:pt x="11792" y="6882"/>
                  <a:pt x="11707" y="6807"/>
                </a:cubicBezTo>
                <a:cubicBezTo>
                  <a:pt x="11616" y="6727"/>
                  <a:pt x="11522" y="6696"/>
                  <a:pt x="11428" y="6700"/>
                </a:cubicBezTo>
                <a:close/>
                <a:moveTo>
                  <a:pt x="7706" y="6807"/>
                </a:moveTo>
                <a:cubicBezTo>
                  <a:pt x="7695" y="6822"/>
                  <a:pt x="7685" y="6859"/>
                  <a:pt x="7682" y="6899"/>
                </a:cubicBezTo>
                <a:cubicBezTo>
                  <a:pt x="7678" y="6927"/>
                  <a:pt x="7677" y="6967"/>
                  <a:pt x="7678" y="7037"/>
                </a:cubicBezTo>
                <a:lnTo>
                  <a:pt x="7678" y="15527"/>
                </a:lnTo>
                <a:cubicBezTo>
                  <a:pt x="7678" y="15596"/>
                  <a:pt x="7678" y="15637"/>
                  <a:pt x="7682" y="15664"/>
                </a:cubicBezTo>
                <a:cubicBezTo>
                  <a:pt x="7685" y="15705"/>
                  <a:pt x="7695" y="15742"/>
                  <a:pt x="7706" y="15756"/>
                </a:cubicBezTo>
                <a:cubicBezTo>
                  <a:pt x="7713" y="15768"/>
                  <a:pt x="7724" y="15756"/>
                  <a:pt x="7742" y="15756"/>
                </a:cubicBezTo>
                <a:lnTo>
                  <a:pt x="8014" y="15756"/>
                </a:lnTo>
                <a:cubicBezTo>
                  <a:pt x="8032" y="15756"/>
                  <a:pt x="8043" y="15768"/>
                  <a:pt x="8050" y="15756"/>
                </a:cubicBezTo>
                <a:cubicBezTo>
                  <a:pt x="8061" y="15742"/>
                  <a:pt x="8071" y="15705"/>
                  <a:pt x="8074" y="15664"/>
                </a:cubicBezTo>
                <a:cubicBezTo>
                  <a:pt x="8077" y="15637"/>
                  <a:pt x="8074" y="15596"/>
                  <a:pt x="8074" y="15527"/>
                </a:cubicBezTo>
                <a:lnTo>
                  <a:pt x="8074" y="11901"/>
                </a:lnTo>
                <a:lnTo>
                  <a:pt x="8973" y="11901"/>
                </a:lnTo>
                <a:lnTo>
                  <a:pt x="8973" y="15527"/>
                </a:lnTo>
                <a:cubicBezTo>
                  <a:pt x="8973" y="15596"/>
                  <a:pt x="8974" y="15637"/>
                  <a:pt x="8978" y="15664"/>
                </a:cubicBezTo>
                <a:cubicBezTo>
                  <a:pt x="8981" y="15705"/>
                  <a:pt x="8991" y="15742"/>
                  <a:pt x="9002" y="15756"/>
                </a:cubicBezTo>
                <a:cubicBezTo>
                  <a:pt x="9009" y="15768"/>
                  <a:pt x="9020" y="15756"/>
                  <a:pt x="9038" y="15756"/>
                </a:cubicBezTo>
                <a:lnTo>
                  <a:pt x="9310" y="15756"/>
                </a:lnTo>
                <a:cubicBezTo>
                  <a:pt x="9328" y="15756"/>
                  <a:pt x="9339" y="15768"/>
                  <a:pt x="9346" y="15756"/>
                </a:cubicBezTo>
                <a:cubicBezTo>
                  <a:pt x="9357" y="15742"/>
                  <a:pt x="9362" y="15705"/>
                  <a:pt x="9366" y="15664"/>
                </a:cubicBezTo>
                <a:cubicBezTo>
                  <a:pt x="9369" y="15637"/>
                  <a:pt x="9370" y="15596"/>
                  <a:pt x="9370" y="15527"/>
                </a:cubicBezTo>
                <a:lnTo>
                  <a:pt x="9370" y="7037"/>
                </a:lnTo>
                <a:cubicBezTo>
                  <a:pt x="9370" y="6967"/>
                  <a:pt x="9369" y="6927"/>
                  <a:pt x="9366" y="6899"/>
                </a:cubicBezTo>
                <a:cubicBezTo>
                  <a:pt x="9362" y="6859"/>
                  <a:pt x="9357" y="6822"/>
                  <a:pt x="9346" y="6807"/>
                </a:cubicBezTo>
                <a:cubicBezTo>
                  <a:pt x="9339" y="6796"/>
                  <a:pt x="9328" y="6807"/>
                  <a:pt x="9310" y="6807"/>
                </a:cubicBezTo>
                <a:lnTo>
                  <a:pt x="9038" y="6807"/>
                </a:lnTo>
                <a:cubicBezTo>
                  <a:pt x="9020" y="6807"/>
                  <a:pt x="9009" y="6796"/>
                  <a:pt x="9002" y="6807"/>
                </a:cubicBezTo>
                <a:cubicBezTo>
                  <a:pt x="8991" y="6822"/>
                  <a:pt x="8981" y="6859"/>
                  <a:pt x="8978" y="6899"/>
                </a:cubicBezTo>
                <a:cubicBezTo>
                  <a:pt x="8974" y="6927"/>
                  <a:pt x="8973" y="6967"/>
                  <a:pt x="8973" y="7037"/>
                </a:cubicBezTo>
                <a:lnTo>
                  <a:pt x="8973" y="10601"/>
                </a:lnTo>
                <a:lnTo>
                  <a:pt x="8074" y="10601"/>
                </a:lnTo>
                <a:lnTo>
                  <a:pt x="8074" y="7037"/>
                </a:lnTo>
                <a:cubicBezTo>
                  <a:pt x="8074" y="6967"/>
                  <a:pt x="8077" y="6927"/>
                  <a:pt x="8074" y="6899"/>
                </a:cubicBezTo>
                <a:cubicBezTo>
                  <a:pt x="8071" y="6859"/>
                  <a:pt x="8061" y="6822"/>
                  <a:pt x="8050" y="6807"/>
                </a:cubicBezTo>
                <a:cubicBezTo>
                  <a:pt x="8043" y="6796"/>
                  <a:pt x="8032" y="6807"/>
                  <a:pt x="8014" y="6807"/>
                </a:cubicBezTo>
                <a:lnTo>
                  <a:pt x="7742" y="6807"/>
                </a:lnTo>
                <a:cubicBezTo>
                  <a:pt x="7724" y="6807"/>
                  <a:pt x="7713" y="6796"/>
                  <a:pt x="7706" y="6807"/>
                </a:cubicBezTo>
                <a:close/>
                <a:moveTo>
                  <a:pt x="12695" y="6807"/>
                </a:moveTo>
                <a:cubicBezTo>
                  <a:pt x="12685" y="6822"/>
                  <a:pt x="12675" y="6859"/>
                  <a:pt x="12671" y="6899"/>
                </a:cubicBezTo>
                <a:cubicBezTo>
                  <a:pt x="12668" y="6927"/>
                  <a:pt x="12671" y="6967"/>
                  <a:pt x="12671" y="7037"/>
                </a:cubicBezTo>
                <a:lnTo>
                  <a:pt x="12671" y="15527"/>
                </a:lnTo>
                <a:cubicBezTo>
                  <a:pt x="12671" y="15596"/>
                  <a:pt x="12668" y="15637"/>
                  <a:pt x="12671" y="15664"/>
                </a:cubicBezTo>
                <a:cubicBezTo>
                  <a:pt x="12675" y="15705"/>
                  <a:pt x="12685" y="15742"/>
                  <a:pt x="12695" y="15756"/>
                </a:cubicBezTo>
                <a:cubicBezTo>
                  <a:pt x="12703" y="15768"/>
                  <a:pt x="12713" y="15756"/>
                  <a:pt x="12732" y="15756"/>
                </a:cubicBezTo>
                <a:lnTo>
                  <a:pt x="13003" y="15756"/>
                </a:lnTo>
                <a:cubicBezTo>
                  <a:pt x="13022" y="15756"/>
                  <a:pt x="13032" y="15768"/>
                  <a:pt x="13040" y="15756"/>
                </a:cubicBezTo>
                <a:cubicBezTo>
                  <a:pt x="13050" y="15742"/>
                  <a:pt x="13060" y="15705"/>
                  <a:pt x="13064" y="15664"/>
                </a:cubicBezTo>
                <a:cubicBezTo>
                  <a:pt x="13067" y="15637"/>
                  <a:pt x="13068" y="15596"/>
                  <a:pt x="13068" y="15527"/>
                </a:cubicBezTo>
                <a:lnTo>
                  <a:pt x="13068" y="7037"/>
                </a:lnTo>
                <a:cubicBezTo>
                  <a:pt x="13068" y="6967"/>
                  <a:pt x="13067" y="6927"/>
                  <a:pt x="13064" y="6899"/>
                </a:cubicBezTo>
                <a:cubicBezTo>
                  <a:pt x="13060" y="6859"/>
                  <a:pt x="13050" y="6822"/>
                  <a:pt x="13040" y="6807"/>
                </a:cubicBezTo>
                <a:cubicBezTo>
                  <a:pt x="13032" y="6796"/>
                  <a:pt x="13022" y="6807"/>
                  <a:pt x="13003" y="6807"/>
                </a:cubicBezTo>
                <a:lnTo>
                  <a:pt x="12732" y="6807"/>
                </a:lnTo>
                <a:cubicBezTo>
                  <a:pt x="12713" y="6807"/>
                  <a:pt x="12703" y="6796"/>
                  <a:pt x="12695" y="6807"/>
                </a:cubicBezTo>
                <a:close/>
                <a:moveTo>
                  <a:pt x="15449" y="6807"/>
                </a:moveTo>
                <a:cubicBezTo>
                  <a:pt x="15439" y="6822"/>
                  <a:pt x="15429" y="6859"/>
                  <a:pt x="15425" y="6899"/>
                </a:cubicBezTo>
                <a:cubicBezTo>
                  <a:pt x="15422" y="6927"/>
                  <a:pt x="15421" y="6967"/>
                  <a:pt x="15421" y="7037"/>
                </a:cubicBezTo>
                <a:lnTo>
                  <a:pt x="15421" y="9882"/>
                </a:lnTo>
                <a:cubicBezTo>
                  <a:pt x="15315" y="9414"/>
                  <a:pt x="15164" y="9135"/>
                  <a:pt x="15000" y="9133"/>
                </a:cubicBezTo>
                <a:cubicBezTo>
                  <a:pt x="14732" y="9128"/>
                  <a:pt x="14499" y="9736"/>
                  <a:pt x="14388" y="10723"/>
                </a:cubicBezTo>
                <a:cubicBezTo>
                  <a:pt x="14345" y="11108"/>
                  <a:pt x="14317" y="11508"/>
                  <a:pt x="14307" y="11917"/>
                </a:cubicBezTo>
                <a:cubicBezTo>
                  <a:pt x="14297" y="12320"/>
                  <a:pt x="14300" y="12734"/>
                  <a:pt x="14315" y="13140"/>
                </a:cubicBezTo>
                <a:cubicBezTo>
                  <a:pt x="14331" y="13545"/>
                  <a:pt x="14359" y="13941"/>
                  <a:pt x="14400" y="14318"/>
                </a:cubicBezTo>
                <a:cubicBezTo>
                  <a:pt x="14445" y="14719"/>
                  <a:pt x="14507" y="15093"/>
                  <a:pt x="14595" y="15374"/>
                </a:cubicBezTo>
                <a:cubicBezTo>
                  <a:pt x="14728" y="15798"/>
                  <a:pt x="14905" y="15972"/>
                  <a:pt x="15077" y="15863"/>
                </a:cubicBezTo>
                <a:cubicBezTo>
                  <a:pt x="15211" y="15778"/>
                  <a:pt x="15329" y="15521"/>
                  <a:pt x="15421" y="15144"/>
                </a:cubicBezTo>
                <a:lnTo>
                  <a:pt x="15421" y="15527"/>
                </a:lnTo>
                <a:cubicBezTo>
                  <a:pt x="15421" y="15596"/>
                  <a:pt x="15422" y="15637"/>
                  <a:pt x="15425" y="15664"/>
                </a:cubicBezTo>
                <a:cubicBezTo>
                  <a:pt x="15429" y="15705"/>
                  <a:pt x="15439" y="15742"/>
                  <a:pt x="15449" y="15756"/>
                </a:cubicBezTo>
                <a:cubicBezTo>
                  <a:pt x="15457" y="15768"/>
                  <a:pt x="15467" y="15756"/>
                  <a:pt x="15486" y="15756"/>
                </a:cubicBezTo>
                <a:lnTo>
                  <a:pt x="15757" y="15756"/>
                </a:lnTo>
                <a:cubicBezTo>
                  <a:pt x="15776" y="15756"/>
                  <a:pt x="15786" y="15768"/>
                  <a:pt x="15794" y="15756"/>
                </a:cubicBezTo>
                <a:cubicBezTo>
                  <a:pt x="15804" y="15742"/>
                  <a:pt x="15814" y="15705"/>
                  <a:pt x="15818" y="15664"/>
                </a:cubicBezTo>
                <a:cubicBezTo>
                  <a:pt x="15821" y="15637"/>
                  <a:pt x="15818" y="15596"/>
                  <a:pt x="15818" y="15527"/>
                </a:cubicBezTo>
                <a:lnTo>
                  <a:pt x="15818" y="7037"/>
                </a:lnTo>
                <a:cubicBezTo>
                  <a:pt x="15818" y="6967"/>
                  <a:pt x="15821" y="6927"/>
                  <a:pt x="15818" y="6899"/>
                </a:cubicBezTo>
                <a:cubicBezTo>
                  <a:pt x="15814" y="6859"/>
                  <a:pt x="15804" y="6822"/>
                  <a:pt x="15794" y="6807"/>
                </a:cubicBezTo>
                <a:cubicBezTo>
                  <a:pt x="15786" y="6796"/>
                  <a:pt x="15776" y="6807"/>
                  <a:pt x="15757" y="6807"/>
                </a:cubicBezTo>
                <a:lnTo>
                  <a:pt x="15486" y="6807"/>
                </a:lnTo>
                <a:cubicBezTo>
                  <a:pt x="15467" y="6807"/>
                  <a:pt x="15457" y="6796"/>
                  <a:pt x="15449" y="6807"/>
                </a:cubicBezTo>
                <a:close/>
                <a:moveTo>
                  <a:pt x="3846" y="6838"/>
                </a:moveTo>
                <a:cubicBezTo>
                  <a:pt x="3898" y="6838"/>
                  <a:pt x="3949" y="6918"/>
                  <a:pt x="3988" y="7067"/>
                </a:cubicBezTo>
                <a:cubicBezTo>
                  <a:pt x="4067" y="7365"/>
                  <a:pt x="4067" y="7856"/>
                  <a:pt x="3988" y="8153"/>
                </a:cubicBezTo>
                <a:cubicBezTo>
                  <a:pt x="3909" y="8451"/>
                  <a:pt x="3783" y="8451"/>
                  <a:pt x="3705" y="8153"/>
                </a:cubicBezTo>
                <a:cubicBezTo>
                  <a:pt x="3626" y="7856"/>
                  <a:pt x="3626" y="7365"/>
                  <a:pt x="3705" y="7067"/>
                </a:cubicBezTo>
                <a:cubicBezTo>
                  <a:pt x="3744" y="6918"/>
                  <a:pt x="3795" y="6838"/>
                  <a:pt x="3846" y="6838"/>
                </a:cubicBezTo>
                <a:close/>
                <a:moveTo>
                  <a:pt x="1700" y="7327"/>
                </a:moveTo>
                <a:lnTo>
                  <a:pt x="2105" y="7327"/>
                </a:lnTo>
                <a:lnTo>
                  <a:pt x="2105" y="10035"/>
                </a:lnTo>
                <a:lnTo>
                  <a:pt x="2818" y="10035"/>
                </a:lnTo>
                <a:lnTo>
                  <a:pt x="2818" y="7327"/>
                </a:lnTo>
                <a:lnTo>
                  <a:pt x="3223" y="7327"/>
                </a:lnTo>
                <a:lnTo>
                  <a:pt x="3223" y="14334"/>
                </a:lnTo>
                <a:lnTo>
                  <a:pt x="2818" y="14334"/>
                </a:lnTo>
                <a:lnTo>
                  <a:pt x="2818" y="11320"/>
                </a:lnTo>
                <a:lnTo>
                  <a:pt x="2105" y="11320"/>
                </a:lnTo>
                <a:lnTo>
                  <a:pt x="2105" y="14334"/>
                </a:lnTo>
                <a:lnTo>
                  <a:pt x="1700" y="14334"/>
                </a:lnTo>
                <a:lnTo>
                  <a:pt x="1700" y="7327"/>
                </a:lnTo>
                <a:close/>
                <a:moveTo>
                  <a:pt x="3644" y="8949"/>
                </a:moveTo>
                <a:lnTo>
                  <a:pt x="4049" y="8949"/>
                </a:lnTo>
                <a:lnTo>
                  <a:pt x="4049" y="14334"/>
                </a:lnTo>
                <a:lnTo>
                  <a:pt x="3644" y="14334"/>
                </a:lnTo>
                <a:lnTo>
                  <a:pt x="3644" y="8949"/>
                </a:lnTo>
                <a:close/>
                <a:moveTo>
                  <a:pt x="16972" y="9133"/>
                </a:moveTo>
                <a:cubicBezTo>
                  <a:pt x="16837" y="9138"/>
                  <a:pt x="16697" y="9228"/>
                  <a:pt x="16575" y="9484"/>
                </a:cubicBezTo>
                <a:cubicBezTo>
                  <a:pt x="16463" y="9720"/>
                  <a:pt x="16377" y="10066"/>
                  <a:pt x="16316" y="10479"/>
                </a:cubicBezTo>
                <a:cubicBezTo>
                  <a:pt x="16256" y="10882"/>
                  <a:pt x="16223" y="11350"/>
                  <a:pt x="16211" y="11825"/>
                </a:cubicBezTo>
                <a:cubicBezTo>
                  <a:pt x="16198" y="12313"/>
                  <a:pt x="16207" y="12801"/>
                  <a:pt x="16227" y="13278"/>
                </a:cubicBezTo>
                <a:cubicBezTo>
                  <a:pt x="16246" y="13726"/>
                  <a:pt x="16272" y="14177"/>
                  <a:pt x="16332" y="14578"/>
                </a:cubicBezTo>
                <a:cubicBezTo>
                  <a:pt x="16389" y="14958"/>
                  <a:pt x="16473" y="15265"/>
                  <a:pt x="16571" y="15481"/>
                </a:cubicBezTo>
                <a:cubicBezTo>
                  <a:pt x="16670" y="15699"/>
                  <a:pt x="16783" y="15816"/>
                  <a:pt x="16899" y="15863"/>
                </a:cubicBezTo>
                <a:cubicBezTo>
                  <a:pt x="17049" y="15924"/>
                  <a:pt x="17200" y="15879"/>
                  <a:pt x="17337" y="15680"/>
                </a:cubicBezTo>
                <a:cubicBezTo>
                  <a:pt x="17468" y="15488"/>
                  <a:pt x="17583" y="15161"/>
                  <a:pt x="17669" y="14716"/>
                </a:cubicBezTo>
                <a:cubicBezTo>
                  <a:pt x="17673" y="14693"/>
                  <a:pt x="17678" y="14652"/>
                  <a:pt x="17677" y="14624"/>
                </a:cubicBezTo>
                <a:cubicBezTo>
                  <a:pt x="17676" y="14596"/>
                  <a:pt x="17670" y="14583"/>
                  <a:pt x="17665" y="14563"/>
                </a:cubicBezTo>
                <a:lnTo>
                  <a:pt x="17454" y="13875"/>
                </a:lnTo>
                <a:cubicBezTo>
                  <a:pt x="17447" y="13849"/>
                  <a:pt x="17436" y="13844"/>
                  <a:pt x="17426" y="13844"/>
                </a:cubicBezTo>
                <a:cubicBezTo>
                  <a:pt x="17413" y="13844"/>
                  <a:pt x="17401" y="13866"/>
                  <a:pt x="17393" y="13905"/>
                </a:cubicBezTo>
                <a:cubicBezTo>
                  <a:pt x="17378" y="13978"/>
                  <a:pt x="17362" y="14040"/>
                  <a:pt x="17345" y="14104"/>
                </a:cubicBezTo>
                <a:cubicBezTo>
                  <a:pt x="17276" y="14354"/>
                  <a:pt x="17192" y="14565"/>
                  <a:pt x="17098" y="14609"/>
                </a:cubicBezTo>
                <a:cubicBezTo>
                  <a:pt x="16939" y="14682"/>
                  <a:pt x="16773" y="14532"/>
                  <a:pt x="16676" y="14043"/>
                </a:cubicBezTo>
                <a:cubicBezTo>
                  <a:pt x="16648" y="13897"/>
                  <a:pt x="16624" y="13740"/>
                  <a:pt x="16612" y="13569"/>
                </a:cubicBezTo>
                <a:cubicBezTo>
                  <a:pt x="16599" y="13395"/>
                  <a:pt x="16596" y="13216"/>
                  <a:pt x="16600" y="13033"/>
                </a:cubicBezTo>
                <a:lnTo>
                  <a:pt x="17677" y="13033"/>
                </a:lnTo>
                <a:cubicBezTo>
                  <a:pt x="17686" y="13037"/>
                  <a:pt x="17694" y="13026"/>
                  <a:pt x="17701" y="13003"/>
                </a:cubicBezTo>
                <a:cubicBezTo>
                  <a:pt x="17708" y="12981"/>
                  <a:pt x="17712" y="12945"/>
                  <a:pt x="17713" y="12911"/>
                </a:cubicBezTo>
                <a:cubicBezTo>
                  <a:pt x="17726" y="12436"/>
                  <a:pt x="17723" y="11958"/>
                  <a:pt x="17701" y="11488"/>
                </a:cubicBezTo>
                <a:cubicBezTo>
                  <a:pt x="17682" y="11089"/>
                  <a:pt x="17650" y="10690"/>
                  <a:pt x="17596" y="10341"/>
                </a:cubicBezTo>
                <a:cubicBezTo>
                  <a:pt x="17535" y="9951"/>
                  <a:pt x="17447" y="9632"/>
                  <a:pt x="17341" y="9423"/>
                </a:cubicBezTo>
                <a:cubicBezTo>
                  <a:pt x="17225" y="9198"/>
                  <a:pt x="17098" y="9127"/>
                  <a:pt x="16972" y="9133"/>
                </a:cubicBezTo>
                <a:close/>
                <a:moveTo>
                  <a:pt x="20483" y="9163"/>
                </a:moveTo>
                <a:cubicBezTo>
                  <a:pt x="20252" y="9205"/>
                  <a:pt x="20032" y="9567"/>
                  <a:pt x="19896" y="10280"/>
                </a:cubicBezTo>
                <a:cubicBezTo>
                  <a:pt x="19780" y="10890"/>
                  <a:pt x="19748" y="11656"/>
                  <a:pt x="19746" y="12406"/>
                </a:cubicBezTo>
                <a:cubicBezTo>
                  <a:pt x="19744" y="13416"/>
                  <a:pt x="19802" y="14461"/>
                  <a:pt x="19997" y="15144"/>
                </a:cubicBezTo>
                <a:cubicBezTo>
                  <a:pt x="20088" y="15461"/>
                  <a:pt x="20198" y="15653"/>
                  <a:pt x="20313" y="15772"/>
                </a:cubicBezTo>
                <a:cubicBezTo>
                  <a:pt x="20432" y="15894"/>
                  <a:pt x="20561" y="15937"/>
                  <a:pt x="20686" y="15848"/>
                </a:cubicBezTo>
                <a:cubicBezTo>
                  <a:pt x="20846" y="15734"/>
                  <a:pt x="20986" y="15438"/>
                  <a:pt x="21091" y="14991"/>
                </a:cubicBezTo>
                <a:cubicBezTo>
                  <a:pt x="21194" y="14555"/>
                  <a:pt x="21261" y="13983"/>
                  <a:pt x="21293" y="13385"/>
                </a:cubicBezTo>
                <a:cubicBezTo>
                  <a:pt x="21321" y="12868"/>
                  <a:pt x="21320" y="12335"/>
                  <a:pt x="21301" y="11825"/>
                </a:cubicBezTo>
                <a:cubicBezTo>
                  <a:pt x="21284" y="11319"/>
                  <a:pt x="21246" y="10826"/>
                  <a:pt x="21172" y="10387"/>
                </a:cubicBezTo>
                <a:cubicBezTo>
                  <a:pt x="21109" y="10017"/>
                  <a:pt x="21024" y="9723"/>
                  <a:pt x="20925" y="9515"/>
                </a:cubicBezTo>
                <a:cubicBezTo>
                  <a:pt x="20822" y="9300"/>
                  <a:pt x="20705" y="9190"/>
                  <a:pt x="20585" y="9163"/>
                </a:cubicBezTo>
                <a:cubicBezTo>
                  <a:pt x="20551" y="9156"/>
                  <a:pt x="20517" y="9157"/>
                  <a:pt x="20483" y="9163"/>
                </a:cubicBezTo>
                <a:close/>
                <a:moveTo>
                  <a:pt x="9885" y="9224"/>
                </a:moveTo>
                <a:cubicBezTo>
                  <a:pt x="9866" y="9224"/>
                  <a:pt x="9856" y="9228"/>
                  <a:pt x="9848" y="9240"/>
                </a:cubicBezTo>
                <a:cubicBezTo>
                  <a:pt x="9838" y="9254"/>
                  <a:pt x="9828" y="9276"/>
                  <a:pt x="9824" y="9316"/>
                </a:cubicBezTo>
                <a:cubicBezTo>
                  <a:pt x="9821" y="9344"/>
                  <a:pt x="9820" y="9384"/>
                  <a:pt x="9820" y="9454"/>
                </a:cubicBezTo>
                <a:lnTo>
                  <a:pt x="9820" y="15527"/>
                </a:lnTo>
                <a:cubicBezTo>
                  <a:pt x="9820" y="15596"/>
                  <a:pt x="9821" y="15637"/>
                  <a:pt x="9824" y="15664"/>
                </a:cubicBezTo>
                <a:cubicBezTo>
                  <a:pt x="9828" y="15705"/>
                  <a:pt x="9838" y="15742"/>
                  <a:pt x="9848" y="15756"/>
                </a:cubicBezTo>
                <a:cubicBezTo>
                  <a:pt x="9856" y="15768"/>
                  <a:pt x="9866" y="15756"/>
                  <a:pt x="9885" y="15756"/>
                </a:cubicBezTo>
                <a:lnTo>
                  <a:pt x="10156" y="15756"/>
                </a:lnTo>
                <a:cubicBezTo>
                  <a:pt x="10174" y="15756"/>
                  <a:pt x="10185" y="15768"/>
                  <a:pt x="10193" y="15756"/>
                </a:cubicBezTo>
                <a:cubicBezTo>
                  <a:pt x="10203" y="15742"/>
                  <a:pt x="10213" y="15705"/>
                  <a:pt x="10217" y="15664"/>
                </a:cubicBezTo>
                <a:cubicBezTo>
                  <a:pt x="10220" y="15637"/>
                  <a:pt x="10221" y="15596"/>
                  <a:pt x="10221" y="15527"/>
                </a:cubicBezTo>
                <a:lnTo>
                  <a:pt x="10221" y="9454"/>
                </a:lnTo>
                <a:cubicBezTo>
                  <a:pt x="10221" y="9384"/>
                  <a:pt x="10220" y="9344"/>
                  <a:pt x="10217" y="9316"/>
                </a:cubicBezTo>
                <a:cubicBezTo>
                  <a:pt x="10213" y="9276"/>
                  <a:pt x="10203" y="9254"/>
                  <a:pt x="10193" y="9240"/>
                </a:cubicBezTo>
                <a:cubicBezTo>
                  <a:pt x="10185" y="9228"/>
                  <a:pt x="10175" y="9224"/>
                  <a:pt x="10156" y="9224"/>
                </a:cubicBezTo>
                <a:lnTo>
                  <a:pt x="9885" y="9224"/>
                </a:lnTo>
                <a:close/>
                <a:moveTo>
                  <a:pt x="13566" y="9224"/>
                </a:moveTo>
                <a:cubicBezTo>
                  <a:pt x="13548" y="9224"/>
                  <a:pt x="13533" y="9228"/>
                  <a:pt x="13526" y="9240"/>
                </a:cubicBezTo>
                <a:cubicBezTo>
                  <a:pt x="13515" y="9254"/>
                  <a:pt x="13509" y="9276"/>
                  <a:pt x="13505" y="9316"/>
                </a:cubicBezTo>
                <a:cubicBezTo>
                  <a:pt x="13502" y="9344"/>
                  <a:pt x="13501" y="9384"/>
                  <a:pt x="13501" y="9454"/>
                </a:cubicBezTo>
                <a:lnTo>
                  <a:pt x="13501" y="15527"/>
                </a:lnTo>
                <a:cubicBezTo>
                  <a:pt x="13501" y="15596"/>
                  <a:pt x="13502" y="15637"/>
                  <a:pt x="13505" y="15664"/>
                </a:cubicBezTo>
                <a:cubicBezTo>
                  <a:pt x="13509" y="15705"/>
                  <a:pt x="13515" y="15742"/>
                  <a:pt x="13526" y="15756"/>
                </a:cubicBezTo>
                <a:cubicBezTo>
                  <a:pt x="13533" y="15768"/>
                  <a:pt x="13548" y="15756"/>
                  <a:pt x="13566" y="15756"/>
                </a:cubicBezTo>
                <a:lnTo>
                  <a:pt x="13837" y="15756"/>
                </a:lnTo>
                <a:cubicBezTo>
                  <a:pt x="13856" y="15756"/>
                  <a:pt x="13867" y="15768"/>
                  <a:pt x="13874" y="15756"/>
                </a:cubicBezTo>
                <a:cubicBezTo>
                  <a:pt x="13885" y="15742"/>
                  <a:pt x="13890" y="15705"/>
                  <a:pt x="13894" y="15664"/>
                </a:cubicBezTo>
                <a:cubicBezTo>
                  <a:pt x="13897" y="15637"/>
                  <a:pt x="13898" y="15596"/>
                  <a:pt x="13898" y="15527"/>
                </a:cubicBezTo>
                <a:lnTo>
                  <a:pt x="13898" y="9454"/>
                </a:lnTo>
                <a:cubicBezTo>
                  <a:pt x="13898" y="9384"/>
                  <a:pt x="13897" y="9344"/>
                  <a:pt x="13894" y="9316"/>
                </a:cubicBezTo>
                <a:cubicBezTo>
                  <a:pt x="13890" y="9276"/>
                  <a:pt x="13884" y="9254"/>
                  <a:pt x="13874" y="9240"/>
                </a:cubicBezTo>
                <a:cubicBezTo>
                  <a:pt x="13867" y="9228"/>
                  <a:pt x="13856" y="9224"/>
                  <a:pt x="13837" y="9224"/>
                </a:cubicBezTo>
                <a:lnTo>
                  <a:pt x="13566" y="9224"/>
                </a:lnTo>
                <a:close/>
                <a:moveTo>
                  <a:pt x="19013" y="9224"/>
                </a:moveTo>
                <a:cubicBezTo>
                  <a:pt x="18995" y="9224"/>
                  <a:pt x="18984" y="9228"/>
                  <a:pt x="18977" y="9240"/>
                </a:cubicBezTo>
                <a:cubicBezTo>
                  <a:pt x="18966" y="9254"/>
                  <a:pt x="18960" y="9276"/>
                  <a:pt x="18957" y="9316"/>
                </a:cubicBezTo>
                <a:cubicBezTo>
                  <a:pt x="18953" y="9344"/>
                  <a:pt x="18953" y="9384"/>
                  <a:pt x="18953" y="9454"/>
                </a:cubicBezTo>
                <a:lnTo>
                  <a:pt x="18953" y="15527"/>
                </a:lnTo>
                <a:cubicBezTo>
                  <a:pt x="18953" y="15596"/>
                  <a:pt x="18953" y="15637"/>
                  <a:pt x="18957" y="15664"/>
                </a:cubicBezTo>
                <a:cubicBezTo>
                  <a:pt x="18960" y="15705"/>
                  <a:pt x="18966" y="15742"/>
                  <a:pt x="18977" y="15756"/>
                </a:cubicBezTo>
                <a:cubicBezTo>
                  <a:pt x="18984" y="15768"/>
                  <a:pt x="18995" y="15756"/>
                  <a:pt x="19013" y="15756"/>
                </a:cubicBezTo>
                <a:lnTo>
                  <a:pt x="19285" y="15756"/>
                </a:lnTo>
                <a:cubicBezTo>
                  <a:pt x="19303" y="15756"/>
                  <a:pt x="19314" y="15768"/>
                  <a:pt x="19321" y="15756"/>
                </a:cubicBezTo>
                <a:cubicBezTo>
                  <a:pt x="19332" y="15742"/>
                  <a:pt x="19341" y="15705"/>
                  <a:pt x="19345" y="15664"/>
                </a:cubicBezTo>
                <a:cubicBezTo>
                  <a:pt x="19348" y="15637"/>
                  <a:pt x="19349" y="15596"/>
                  <a:pt x="19349" y="15527"/>
                </a:cubicBezTo>
                <a:lnTo>
                  <a:pt x="19349" y="9454"/>
                </a:lnTo>
                <a:cubicBezTo>
                  <a:pt x="19349" y="9384"/>
                  <a:pt x="19348" y="9344"/>
                  <a:pt x="19345" y="9316"/>
                </a:cubicBezTo>
                <a:cubicBezTo>
                  <a:pt x="19342" y="9276"/>
                  <a:pt x="19332" y="9254"/>
                  <a:pt x="19321" y="9240"/>
                </a:cubicBezTo>
                <a:cubicBezTo>
                  <a:pt x="19314" y="9228"/>
                  <a:pt x="19303" y="9224"/>
                  <a:pt x="19285" y="9224"/>
                </a:cubicBezTo>
                <a:lnTo>
                  <a:pt x="19013" y="9224"/>
                </a:lnTo>
                <a:close/>
                <a:moveTo>
                  <a:pt x="15056" y="10402"/>
                </a:moveTo>
                <a:cubicBezTo>
                  <a:pt x="15149" y="10385"/>
                  <a:pt x="15234" y="10553"/>
                  <a:pt x="15295" y="10815"/>
                </a:cubicBezTo>
                <a:cubicBezTo>
                  <a:pt x="15408" y="11295"/>
                  <a:pt x="15415" y="11964"/>
                  <a:pt x="15413" y="12605"/>
                </a:cubicBezTo>
                <a:cubicBezTo>
                  <a:pt x="15411" y="13145"/>
                  <a:pt x="15403" y="13705"/>
                  <a:pt x="15316" y="14135"/>
                </a:cubicBezTo>
                <a:cubicBezTo>
                  <a:pt x="15234" y="14540"/>
                  <a:pt x="15095" y="14736"/>
                  <a:pt x="14967" y="14578"/>
                </a:cubicBezTo>
                <a:cubicBezTo>
                  <a:pt x="14857" y="14442"/>
                  <a:pt x="14783" y="14073"/>
                  <a:pt x="14741" y="13660"/>
                </a:cubicBezTo>
                <a:cubicBezTo>
                  <a:pt x="14708" y="13343"/>
                  <a:pt x="14696" y="13001"/>
                  <a:pt x="14692" y="12666"/>
                </a:cubicBezTo>
                <a:cubicBezTo>
                  <a:pt x="14688" y="12323"/>
                  <a:pt x="14692" y="11978"/>
                  <a:pt x="14716" y="11641"/>
                </a:cubicBezTo>
                <a:cubicBezTo>
                  <a:pt x="14763" y="10997"/>
                  <a:pt x="14885" y="10434"/>
                  <a:pt x="15056" y="10402"/>
                </a:cubicBezTo>
                <a:close/>
                <a:moveTo>
                  <a:pt x="16940" y="10402"/>
                </a:moveTo>
                <a:cubicBezTo>
                  <a:pt x="16968" y="10398"/>
                  <a:pt x="16993" y="10397"/>
                  <a:pt x="17021" y="10417"/>
                </a:cubicBezTo>
                <a:cubicBezTo>
                  <a:pt x="17136" y="10503"/>
                  <a:pt x="17234" y="10809"/>
                  <a:pt x="17284" y="11213"/>
                </a:cubicBezTo>
                <a:cubicBezTo>
                  <a:pt x="17312" y="11444"/>
                  <a:pt x="17326" y="11693"/>
                  <a:pt x="17320" y="11947"/>
                </a:cubicBezTo>
                <a:lnTo>
                  <a:pt x="16595" y="11947"/>
                </a:lnTo>
                <a:cubicBezTo>
                  <a:pt x="16596" y="11725"/>
                  <a:pt x="16607" y="11497"/>
                  <a:pt x="16624" y="11289"/>
                </a:cubicBezTo>
                <a:cubicBezTo>
                  <a:pt x="16640" y="11096"/>
                  <a:pt x="16663" y="10920"/>
                  <a:pt x="16701" y="10769"/>
                </a:cubicBezTo>
                <a:cubicBezTo>
                  <a:pt x="16743" y="10603"/>
                  <a:pt x="16797" y="10501"/>
                  <a:pt x="16855" y="10448"/>
                </a:cubicBezTo>
                <a:cubicBezTo>
                  <a:pt x="16882" y="10423"/>
                  <a:pt x="16912" y="10406"/>
                  <a:pt x="16940" y="10402"/>
                </a:cubicBezTo>
                <a:close/>
                <a:moveTo>
                  <a:pt x="20524" y="10402"/>
                </a:moveTo>
                <a:cubicBezTo>
                  <a:pt x="20595" y="10392"/>
                  <a:pt x="20666" y="10466"/>
                  <a:pt x="20726" y="10616"/>
                </a:cubicBezTo>
                <a:cubicBezTo>
                  <a:pt x="20822" y="10855"/>
                  <a:pt x="20877" y="11248"/>
                  <a:pt x="20901" y="11672"/>
                </a:cubicBezTo>
                <a:cubicBezTo>
                  <a:pt x="20912" y="11873"/>
                  <a:pt x="20915" y="12080"/>
                  <a:pt x="20917" y="12284"/>
                </a:cubicBezTo>
                <a:cubicBezTo>
                  <a:pt x="20919" y="12491"/>
                  <a:pt x="20920" y="12693"/>
                  <a:pt x="20917" y="12896"/>
                </a:cubicBezTo>
                <a:cubicBezTo>
                  <a:pt x="20910" y="13291"/>
                  <a:pt x="20889" y="13681"/>
                  <a:pt x="20828" y="14012"/>
                </a:cubicBezTo>
                <a:cubicBezTo>
                  <a:pt x="20746" y="14451"/>
                  <a:pt x="20607" y="14685"/>
                  <a:pt x="20467" y="14594"/>
                </a:cubicBezTo>
                <a:cubicBezTo>
                  <a:pt x="20332" y="14505"/>
                  <a:pt x="20222" y="14122"/>
                  <a:pt x="20176" y="13630"/>
                </a:cubicBezTo>
                <a:cubicBezTo>
                  <a:pt x="20158" y="13449"/>
                  <a:pt x="20153" y="13267"/>
                  <a:pt x="20147" y="13079"/>
                </a:cubicBezTo>
                <a:cubicBezTo>
                  <a:pt x="20142" y="12887"/>
                  <a:pt x="20140" y="12690"/>
                  <a:pt x="20139" y="12498"/>
                </a:cubicBezTo>
                <a:cubicBezTo>
                  <a:pt x="20138" y="12122"/>
                  <a:pt x="20142" y="11739"/>
                  <a:pt x="20180" y="11381"/>
                </a:cubicBezTo>
                <a:cubicBezTo>
                  <a:pt x="20228" y="10922"/>
                  <a:pt x="20325" y="10554"/>
                  <a:pt x="20451" y="10433"/>
                </a:cubicBezTo>
                <a:cubicBezTo>
                  <a:pt x="20474" y="10410"/>
                  <a:pt x="20500" y="10406"/>
                  <a:pt x="20524" y="10402"/>
                </a:cubicBezTo>
                <a:close/>
                <a:moveTo>
                  <a:pt x="18252" y="13982"/>
                </a:moveTo>
                <a:cubicBezTo>
                  <a:pt x="18190" y="13982"/>
                  <a:pt x="18125" y="14062"/>
                  <a:pt x="18078" y="14242"/>
                </a:cubicBezTo>
                <a:cubicBezTo>
                  <a:pt x="17983" y="14601"/>
                  <a:pt x="17983" y="15183"/>
                  <a:pt x="18078" y="15542"/>
                </a:cubicBezTo>
                <a:cubicBezTo>
                  <a:pt x="18173" y="15902"/>
                  <a:pt x="18327" y="15902"/>
                  <a:pt x="18422" y="15542"/>
                </a:cubicBezTo>
                <a:cubicBezTo>
                  <a:pt x="18517" y="15183"/>
                  <a:pt x="18517" y="14601"/>
                  <a:pt x="18422" y="14242"/>
                </a:cubicBezTo>
                <a:cubicBezTo>
                  <a:pt x="18374" y="14062"/>
                  <a:pt x="18314" y="13982"/>
                  <a:pt x="18252" y="13982"/>
                </a:cubicBezTo>
                <a:close/>
              </a:path>
            </a:pathLst>
          </a:custGeom>
          <a:solidFill>
            <a:srgbClr val="A7A7A7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White">
  <a:themeElements>
    <a:clrScheme name="CP - 01">
      <a:dk1>
        <a:srgbClr val="525455"/>
      </a:dk1>
      <a:lt1>
        <a:srgbClr val="F7F5F7"/>
      </a:lt1>
      <a:dk2>
        <a:srgbClr val="9D9F9D"/>
      </a:dk2>
      <a:lt2>
        <a:srgbClr val="E8E9DF"/>
      </a:lt2>
      <a:accent1>
        <a:srgbClr val="EF754A"/>
      </a:accent1>
      <a:accent2>
        <a:srgbClr val="956D98"/>
      </a:accent2>
      <a:accent3>
        <a:srgbClr val="405C72"/>
      </a:accent3>
      <a:accent4>
        <a:srgbClr val="E9E8DF"/>
      </a:accent4>
      <a:accent5>
        <a:srgbClr val="C3C5BE"/>
      </a:accent5>
      <a:accent6>
        <a:srgbClr val="EF754A"/>
      </a:accent6>
      <a:hlink>
        <a:srgbClr val="EE744A"/>
      </a:hlink>
      <a:folHlink>
        <a:srgbClr val="3F5D71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96</Words>
  <Application>Microsoft Macintosh PowerPoint</Application>
  <PresentationFormat>On-screen Show (16:9)</PresentationFormat>
  <Paragraphs>41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8" baseType="lpstr">
      <vt:lpstr>Barlow Medium</vt:lpstr>
      <vt:lpstr>Arial</vt:lpstr>
      <vt:lpstr>Barlow SemiBold</vt:lpstr>
      <vt:lpstr>Helvetica Neue</vt:lpstr>
      <vt:lpstr>Helvetica Light</vt:lpstr>
      <vt:lpstr>Barlow</vt:lpstr>
      <vt:lpstr>White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Анастасия Мясоедова</cp:lastModifiedBy>
  <cp:revision>2</cp:revision>
  <dcterms:modified xsi:type="dcterms:W3CDTF">2023-06-14T18:00:47Z</dcterms:modified>
</cp:coreProperties>
</file>