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1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10"/>
    <p:restoredTop sz="94668"/>
  </p:normalViewPr>
  <p:slideViewPr>
    <p:cSldViewPr snapToGrid="0" snapToObjects="1">
      <p:cViewPr varScale="1">
        <p:scale>
          <a:sx n="52" d="100"/>
          <a:sy n="52" d="100"/>
        </p:scale>
        <p:origin x="103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68F1A6-80C0-111C-EABC-F342FA4EFE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5372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88566689-6DE1-E42E-E435-A6E1243BB0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93689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912B32F-31FE-D43F-5464-6FD675826E4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4020068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85E0D8F-F1D1-8F48-8B3B-EE7515EF4E9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5372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11C267B-416F-94BD-BAED-6141B15CE64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93689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30813C5-745D-F6E2-503E-3811715E092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020068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CC47CFEF-450B-C7D3-E22A-ED9EF8334D8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5372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DBC9610-CBA4-E767-B18C-55F5F3CAD6F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3689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72B6251-A598-7822-6217-5271F6D85C5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4020068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74378000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Rounded Rectangle"/>
          <p:cNvSpPr/>
          <p:nvPr/>
        </p:nvSpPr>
        <p:spPr>
          <a:xfrm>
            <a:off x="1409700" y="3198245"/>
            <a:ext cx="10707452" cy="4316940"/>
          </a:xfrm>
          <a:prstGeom prst="roundRect">
            <a:avLst>
              <a:gd name="adj" fmla="val 2946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617" name="Rounded Rectangle"/>
          <p:cNvSpPr/>
          <p:nvPr/>
        </p:nvSpPr>
        <p:spPr>
          <a:xfrm>
            <a:off x="12242800" y="3198245"/>
            <a:ext cx="10707452" cy="4316940"/>
          </a:xfrm>
          <a:prstGeom prst="roundRect">
            <a:avLst>
              <a:gd name="adj" fmla="val 2946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642" name="Rounded Rectangle"/>
          <p:cNvSpPr/>
          <p:nvPr/>
        </p:nvSpPr>
        <p:spPr>
          <a:xfrm>
            <a:off x="1409700" y="7617845"/>
            <a:ext cx="10707452" cy="4316940"/>
          </a:xfrm>
          <a:prstGeom prst="roundRect">
            <a:avLst>
              <a:gd name="adj" fmla="val 2946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667" name="Rounded Rectangle"/>
          <p:cNvSpPr/>
          <p:nvPr/>
        </p:nvSpPr>
        <p:spPr>
          <a:xfrm>
            <a:off x="12242800" y="7617845"/>
            <a:ext cx="10707452" cy="4316940"/>
          </a:xfrm>
          <a:prstGeom prst="roundRect">
            <a:avLst>
              <a:gd name="adj" fmla="val 2946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BFDF52C-AF08-96B5-FBDF-D270FA4B660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45630" y="3541907"/>
            <a:ext cx="1245600" cy="1245600"/>
          </a:xfrm>
          <a:prstGeom prst="ellipse">
            <a:avLst/>
          </a:prstGeo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C96D6F-1A00-97D9-0219-29199D7711F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678730" y="3541907"/>
            <a:ext cx="1245600" cy="1245600"/>
          </a:xfrm>
          <a:prstGeom prst="ellipse">
            <a:avLst/>
          </a:prstGeom>
        </p:spPr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4EA2921-F6FF-9B25-CE47-F180D3510E7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678730" y="7983322"/>
            <a:ext cx="1245600" cy="1245600"/>
          </a:xfrm>
          <a:prstGeom prst="ellipse">
            <a:avLst/>
          </a:prstGeom>
        </p:spPr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59C64F1-30DB-A1E6-3F8A-2A302A4FE65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845630" y="7983322"/>
            <a:ext cx="1245600" cy="1245600"/>
          </a:xfrm>
          <a:prstGeom prst="ellipse">
            <a:avLst/>
          </a:prstGeom>
        </p:spPr>
      </p:sp>
      <p:sp>
        <p:nvSpPr>
          <p:cNvPr id="591" name="Venn diagram"/>
          <p:cNvSpPr txBox="1"/>
          <p:nvPr/>
        </p:nvSpPr>
        <p:spPr>
          <a:xfrm>
            <a:off x="7513715" y="1778000"/>
            <a:ext cx="9356570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Company About us Template</a:t>
            </a:r>
          </a:p>
        </p:txBody>
      </p:sp>
      <p:sp>
        <p:nvSpPr>
          <p:cNvPr id="593" name="Venn diagram"/>
          <p:cNvSpPr txBox="1"/>
          <p:nvPr/>
        </p:nvSpPr>
        <p:spPr>
          <a:xfrm>
            <a:off x="3393056" y="3563722"/>
            <a:ext cx="4158364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Liam Johnson</a:t>
            </a:r>
          </a:p>
        </p:txBody>
      </p:sp>
      <p:sp>
        <p:nvSpPr>
          <p:cNvPr id="594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3393056" y="4200708"/>
            <a:ext cx="2364703" cy="4953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6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Manager</a:t>
            </a:r>
          </a:p>
        </p:txBody>
      </p:sp>
      <p:grpSp>
        <p:nvGrpSpPr>
          <p:cNvPr id="600" name="Group"/>
          <p:cNvGrpSpPr/>
          <p:nvPr/>
        </p:nvGrpSpPr>
        <p:grpSpPr>
          <a:xfrm>
            <a:off x="1810321" y="5280662"/>
            <a:ext cx="4783398" cy="730386"/>
            <a:chOff x="0" y="0"/>
            <a:chExt cx="4783397" cy="730385"/>
          </a:xfrm>
        </p:grpSpPr>
        <p:sp>
          <p:nvSpPr>
            <p:cNvPr id="596" name="Rounded Rectangle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597" name="Rounded Rectangle"/>
            <p:cNvSpPr/>
            <p:nvPr/>
          </p:nvSpPr>
          <p:spPr>
            <a:xfrm>
              <a:off x="39660" y="601151"/>
              <a:ext cx="1270001" cy="12923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598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Skill #01</a:t>
              </a:r>
            </a:p>
          </p:txBody>
        </p:sp>
        <p:sp>
          <p:nvSpPr>
            <p:cNvPr id="599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39%</a:t>
              </a:r>
            </a:p>
          </p:txBody>
        </p:sp>
      </p:grpSp>
      <p:grpSp>
        <p:nvGrpSpPr>
          <p:cNvPr id="605" name="Group"/>
          <p:cNvGrpSpPr/>
          <p:nvPr/>
        </p:nvGrpSpPr>
        <p:grpSpPr>
          <a:xfrm>
            <a:off x="1810321" y="6249019"/>
            <a:ext cx="4783398" cy="730387"/>
            <a:chOff x="0" y="0"/>
            <a:chExt cx="4783397" cy="730385"/>
          </a:xfrm>
        </p:grpSpPr>
        <p:sp>
          <p:nvSpPr>
            <p:cNvPr id="601" name="Rounded Rectangle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02" name="Rounded Rectangle"/>
            <p:cNvSpPr/>
            <p:nvPr/>
          </p:nvSpPr>
          <p:spPr>
            <a:xfrm>
              <a:off x="39660" y="601151"/>
              <a:ext cx="2159001" cy="12923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03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Skill #02</a:t>
              </a:r>
            </a:p>
          </p:txBody>
        </p:sp>
        <p:sp>
          <p:nvSpPr>
            <p:cNvPr id="604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49%</a:t>
              </a:r>
            </a:p>
          </p:txBody>
        </p:sp>
      </p:grpSp>
      <p:grpSp>
        <p:nvGrpSpPr>
          <p:cNvPr id="610" name="Group"/>
          <p:cNvGrpSpPr/>
          <p:nvPr/>
        </p:nvGrpSpPr>
        <p:grpSpPr>
          <a:xfrm>
            <a:off x="6852223" y="5280662"/>
            <a:ext cx="4783398" cy="730386"/>
            <a:chOff x="0" y="0"/>
            <a:chExt cx="4783397" cy="730385"/>
          </a:xfrm>
        </p:grpSpPr>
        <p:sp>
          <p:nvSpPr>
            <p:cNvPr id="606" name="Rounded Rectangle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07" name="Rounded Rectangle"/>
            <p:cNvSpPr/>
            <p:nvPr/>
          </p:nvSpPr>
          <p:spPr>
            <a:xfrm>
              <a:off x="39660" y="601151"/>
              <a:ext cx="3556001" cy="12923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08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Skill #03</a:t>
              </a:r>
            </a:p>
          </p:txBody>
        </p:sp>
        <p:sp>
          <p:nvSpPr>
            <p:cNvPr id="609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81%</a:t>
              </a:r>
            </a:p>
          </p:txBody>
        </p:sp>
      </p:grpSp>
      <p:grpSp>
        <p:nvGrpSpPr>
          <p:cNvPr id="615" name="Group"/>
          <p:cNvGrpSpPr/>
          <p:nvPr/>
        </p:nvGrpSpPr>
        <p:grpSpPr>
          <a:xfrm>
            <a:off x="6852223" y="6249019"/>
            <a:ext cx="4783398" cy="730387"/>
            <a:chOff x="0" y="0"/>
            <a:chExt cx="4783397" cy="730385"/>
          </a:xfrm>
        </p:grpSpPr>
        <p:sp>
          <p:nvSpPr>
            <p:cNvPr id="611" name="Rounded Rectangle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12" name="Rounded Rectangle"/>
            <p:cNvSpPr/>
            <p:nvPr/>
          </p:nvSpPr>
          <p:spPr>
            <a:xfrm>
              <a:off x="39660" y="601151"/>
              <a:ext cx="381001" cy="129234"/>
            </a:xfrm>
            <a:prstGeom prst="roundRect">
              <a:avLst>
                <a:gd name="adj" fmla="val 50000"/>
              </a:avLst>
            </a:prstGeom>
            <a:solidFill>
              <a:srgbClr val="53535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13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Skill #04</a:t>
              </a:r>
            </a:p>
          </p:txBody>
        </p:sp>
        <p:sp>
          <p:nvSpPr>
            <p:cNvPr id="614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7%</a:t>
              </a:r>
            </a:p>
          </p:txBody>
        </p:sp>
      </p:grpSp>
      <p:sp>
        <p:nvSpPr>
          <p:cNvPr id="618" name="Venn diagram"/>
          <p:cNvSpPr txBox="1"/>
          <p:nvPr/>
        </p:nvSpPr>
        <p:spPr>
          <a:xfrm>
            <a:off x="14226156" y="3563722"/>
            <a:ext cx="4158364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Oliver Brown</a:t>
            </a:r>
          </a:p>
        </p:txBody>
      </p:sp>
      <p:sp>
        <p:nvSpPr>
          <p:cNvPr id="619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4226156" y="4200708"/>
            <a:ext cx="2364703" cy="4953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6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Manager</a:t>
            </a:r>
          </a:p>
        </p:txBody>
      </p:sp>
      <p:grpSp>
        <p:nvGrpSpPr>
          <p:cNvPr id="625" name="Group"/>
          <p:cNvGrpSpPr/>
          <p:nvPr/>
        </p:nvGrpSpPr>
        <p:grpSpPr>
          <a:xfrm>
            <a:off x="12643421" y="5280662"/>
            <a:ext cx="4783398" cy="730386"/>
            <a:chOff x="0" y="0"/>
            <a:chExt cx="4783397" cy="730385"/>
          </a:xfrm>
        </p:grpSpPr>
        <p:sp>
          <p:nvSpPr>
            <p:cNvPr id="621" name="Rounded Rectangle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22" name="Rounded Rectangle"/>
            <p:cNvSpPr/>
            <p:nvPr/>
          </p:nvSpPr>
          <p:spPr>
            <a:xfrm>
              <a:off x="39660" y="601151"/>
              <a:ext cx="1270001" cy="12923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23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Skill #01</a:t>
              </a:r>
            </a:p>
          </p:txBody>
        </p:sp>
        <p:sp>
          <p:nvSpPr>
            <p:cNvPr id="624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39%</a:t>
              </a:r>
            </a:p>
          </p:txBody>
        </p:sp>
      </p:grpSp>
      <p:grpSp>
        <p:nvGrpSpPr>
          <p:cNvPr id="630" name="Group"/>
          <p:cNvGrpSpPr/>
          <p:nvPr/>
        </p:nvGrpSpPr>
        <p:grpSpPr>
          <a:xfrm>
            <a:off x="12643421" y="6249019"/>
            <a:ext cx="4783398" cy="730387"/>
            <a:chOff x="0" y="0"/>
            <a:chExt cx="4783397" cy="730385"/>
          </a:xfrm>
        </p:grpSpPr>
        <p:sp>
          <p:nvSpPr>
            <p:cNvPr id="626" name="Rounded Rectangle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27" name="Rounded Rectangle"/>
            <p:cNvSpPr/>
            <p:nvPr/>
          </p:nvSpPr>
          <p:spPr>
            <a:xfrm>
              <a:off x="39660" y="601151"/>
              <a:ext cx="2159001" cy="12923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28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Skill #02</a:t>
              </a:r>
            </a:p>
          </p:txBody>
        </p:sp>
        <p:sp>
          <p:nvSpPr>
            <p:cNvPr id="629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49%</a:t>
              </a:r>
            </a:p>
          </p:txBody>
        </p:sp>
      </p:grpSp>
      <p:grpSp>
        <p:nvGrpSpPr>
          <p:cNvPr id="635" name="Group"/>
          <p:cNvGrpSpPr/>
          <p:nvPr/>
        </p:nvGrpSpPr>
        <p:grpSpPr>
          <a:xfrm>
            <a:off x="17685323" y="5280662"/>
            <a:ext cx="4783398" cy="730386"/>
            <a:chOff x="0" y="0"/>
            <a:chExt cx="4783397" cy="730385"/>
          </a:xfrm>
        </p:grpSpPr>
        <p:sp>
          <p:nvSpPr>
            <p:cNvPr id="631" name="Rounded Rectangle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32" name="Rounded Rectangle"/>
            <p:cNvSpPr/>
            <p:nvPr/>
          </p:nvSpPr>
          <p:spPr>
            <a:xfrm>
              <a:off x="39660" y="601151"/>
              <a:ext cx="3556001" cy="12923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33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Skill #03</a:t>
              </a:r>
            </a:p>
          </p:txBody>
        </p:sp>
        <p:sp>
          <p:nvSpPr>
            <p:cNvPr id="634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81%</a:t>
              </a:r>
            </a:p>
          </p:txBody>
        </p:sp>
      </p:grpSp>
      <p:grpSp>
        <p:nvGrpSpPr>
          <p:cNvPr id="640" name="Group"/>
          <p:cNvGrpSpPr/>
          <p:nvPr/>
        </p:nvGrpSpPr>
        <p:grpSpPr>
          <a:xfrm>
            <a:off x="17685323" y="6249019"/>
            <a:ext cx="4783398" cy="730387"/>
            <a:chOff x="0" y="0"/>
            <a:chExt cx="4783397" cy="730385"/>
          </a:xfrm>
        </p:grpSpPr>
        <p:sp>
          <p:nvSpPr>
            <p:cNvPr id="636" name="Rounded Rectangle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37" name="Rounded Rectangle"/>
            <p:cNvSpPr/>
            <p:nvPr/>
          </p:nvSpPr>
          <p:spPr>
            <a:xfrm>
              <a:off x="39660" y="601151"/>
              <a:ext cx="381001" cy="129234"/>
            </a:xfrm>
            <a:prstGeom prst="roundRect">
              <a:avLst>
                <a:gd name="adj" fmla="val 50000"/>
              </a:avLst>
            </a:prstGeom>
            <a:solidFill>
              <a:srgbClr val="53535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38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Skill #04</a:t>
              </a:r>
            </a:p>
          </p:txBody>
        </p:sp>
        <p:sp>
          <p:nvSpPr>
            <p:cNvPr id="639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7%</a:t>
              </a:r>
            </a:p>
          </p:txBody>
        </p:sp>
      </p:grpSp>
      <p:sp>
        <p:nvSpPr>
          <p:cNvPr id="643" name="Venn diagram"/>
          <p:cNvSpPr txBox="1"/>
          <p:nvPr/>
        </p:nvSpPr>
        <p:spPr>
          <a:xfrm>
            <a:off x="3393056" y="7983322"/>
            <a:ext cx="4158364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Isabella Taylor</a:t>
            </a:r>
          </a:p>
        </p:txBody>
      </p:sp>
      <p:sp>
        <p:nvSpPr>
          <p:cNvPr id="644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3393056" y="8620308"/>
            <a:ext cx="2364703" cy="4953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6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Manager</a:t>
            </a:r>
          </a:p>
        </p:txBody>
      </p:sp>
      <p:grpSp>
        <p:nvGrpSpPr>
          <p:cNvPr id="650" name="Group"/>
          <p:cNvGrpSpPr/>
          <p:nvPr/>
        </p:nvGrpSpPr>
        <p:grpSpPr>
          <a:xfrm>
            <a:off x="1810321" y="9700262"/>
            <a:ext cx="4783398" cy="730386"/>
            <a:chOff x="0" y="0"/>
            <a:chExt cx="4783397" cy="730385"/>
          </a:xfrm>
        </p:grpSpPr>
        <p:sp>
          <p:nvSpPr>
            <p:cNvPr id="646" name="Rounded Rectangle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47" name="Rounded Rectangle"/>
            <p:cNvSpPr/>
            <p:nvPr/>
          </p:nvSpPr>
          <p:spPr>
            <a:xfrm>
              <a:off x="39660" y="601151"/>
              <a:ext cx="1270001" cy="12923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48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Skill #01</a:t>
              </a:r>
            </a:p>
          </p:txBody>
        </p:sp>
        <p:sp>
          <p:nvSpPr>
            <p:cNvPr id="649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39%</a:t>
              </a:r>
            </a:p>
          </p:txBody>
        </p:sp>
      </p:grpSp>
      <p:grpSp>
        <p:nvGrpSpPr>
          <p:cNvPr id="655" name="Group"/>
          <p:cNvGrpSpPr/>
          <p:nvPr/>
        </p:nvGrpSpPr>
        <p:grpSpPr>
          <a:xfrm>
            <a:off x="1810321" y="10668619"/>
            <a:ext cx="4783398" cy="730387"/>
            <a:chOff x="0" y="0"/>
            <a:chExt cx="4783397" cy="730385"/>
          </a:xfrm>
        </p:grpSpPr>
        <p:sp>
          <p:nvSpPr>
            <p:cNvPr id="651" name="Rounded Rectangle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52" name="Rounded Rectangle"/>
            <p:cNvSpPr/>
            <p:nvPr/>
          </p:nvSpPr>
          <p:spPr>
            <a:xfrm>
              <a:off x="39660" y="601151"/>
              <a:ext cx="2159001" cy="12923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53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Skill #02</a:t>
              </a:r>
            </a:p>
          </p:txBody>
        </p:sp>
        <p:sp>
          <p:nvSpPr>
            <p:cNvPr id="654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49%</a:t>
              </a:r>
            </a:p>
          </p:txBody>
        </p:sp>
      </p:grpSp>
      <p:grpSp>
        <p:nvGrpSpPr>
          <p:cNvPr id="660" name="Group"/>
          <p:cNvGrpSpPr/>
          <p:nvPr/>
        </p:nvGrpSpPr>
        <p:grpSpPr>
          <a:xfrm>
            <a:off x="6852223" y="9700262"/>
            <a:ext cx="4783398" cy="730386"/>
            <a:chOff x="0" y="0"/>
            <a:chExt cx="4783397" cy="730385"/>
          </a:xfrm>
        </p:grpSpPr>
        <p:sp>
          <p:nvSpPr>
            <p:cNvPr id="656" name="Rounded Rectangle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57" name="Rounded Rectangle"/>
            <p:cNvSpPr/>
            <p:nvPr/>
          </p:nvSpPr>
          <p:spPr>
            <a:xfrm>
              <a:off x="39660" y="601151"/>
              <a:ext cx="3556001" cy="12923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58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Skill #03</a:t>
              </a:r>
            </a:p>
          </p:txBody>
        </p:sp>
        <p:sp>
          <p:nvSpPr>
            <p:cNvPr id="659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81%</a:t>
              </a:r>
            </a:p>
          </p:txBody>
        </p:sp>
      </p:grpSp>
      <p:grpSp>
        <p:nvGrpSpPr>
          <p:cNvPr id="665" name="Group"/>
          <p:cNvGrpSpPr/>
          <p:nvPr/>
        </p:nvGrpSpPr>
        <p:grpSpPr>
          <a:xfrm>
            <a:off x="6852223" y="10668619"/>
            <a:ext cx="4783398" cy="730387"/>
            <a:chOff x="0" y="0"/>
            <a:chExt cx="4783397" cy="730385"/>
          </a:xfrm>
        </p:grpSpPr>
        <p:sp>
          <p:nvSpPr>
            <p:cNvPr id="661" name="Rounded Rectangle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62" name="Rounded Rectangle"/>
            <p:cNvSpPr/>
            <p:nvPr/>
          </p:nvSpPr>
          <p:spPr>
            <a:xfrm>
              <a:off x="39660" y="601151"/>
              <a:ext cx="381001" cy="129234"/>
            </a:xfrm>
            <a:prstGeom prst="roundRect">
              <a:avLst>
                <a:gd name="adj" fmla="val 50000"/>
              </a:avLst>
            </a:prstGeom>
            <a:solidFill>
              <a:srgbClr val="53535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63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Skill #04</a:t>
              </a:r>
            </a:p>
          </p:txBody>
        </p:sp>
        <p:sp>
          <p:nvSpPr>
            <p:cNvPr id="664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7%</a:t>
              </a:r>
            </a:p>
          </p:txBody>
        </p:sp>
      </p:grpSp>
      <p:sp>
        <p:nvSpPr>
          <p:cNvPr id="668" name="Venn diagram"/>
          <p:cNvSpPr txBox="1"/>
          <p:nvPr/>
        </p:nvSpPr>
        <p:spPr>
          <a:xfrm>
            <a:off x="14226156" y="7983322"/>
            <a:ext cx="4158364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James Garcia</a:t>
            </a:r>
          </a:p>
        </p:txBody>
      </p:sp>
      <p:sp>
        <p:nvSpPr>
          <p:cNvPr id="669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4226156" y="8620308"/>
            <a:ext cx="2364703" cy="4953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6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Manager</a:t>
            </a:r>
          </a:p>
        </p:txBody>
      </p:sp>
      <p:grpSp>
        <p:nvGrpSpPr>
          <p:cNvPr id="675" name="Group"/>
          <p:cNvGrpSpPr/>
          <p:nvPr/>
        </p:nvGrpSpPr>
        <p:grpSpPr>
          <a:xfrm>
            <a:off x="12643421" y="9700262"/>
            <a:ext cx="4783398" cy="730386"/>
            <a:chOff x="0" y="0"/>
            <a:chExt cx="4783397" cy="730385"/>
          </a:xfrm>
        </p:grpSpPr>
        <p:sp>
          <p:nvSpPr>
            <p:cNvPr id="671" name="Rounded Rectangle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72" name="Rounded Rectangle"/>
            <p:cNvSpPr/>
            <p:nvPr/>
          </p:nvSpPr>
          <p:spPr>
            <a:xfrm>
              <a:off x="39660" y="601151"/>
              <a:ext cx="1270001" cy="12923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73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Skill #01</a:t>
              </a:r>
            </a:p>
          </p:txBody>
        </p:sp>
        <p:sp>
          <p:nvSpPr>
            <p:cNvPr id="674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39%</a:t>
              </a:r>
            </a:p>
          </p:txBody>
        </p:sp>
      </p:grpSp>
      <p:grpSp>
        <p:nvGrpSpPr>
          <p:cNvPr id="680" name="Group"/>
          <p:cNvGrpSpPr/>
          <p:nvPr/>
        </p:nvGrpSpPr>
        <p:grpSpPr>
          <a:xfrm>
            <a:off x="12643421" y="10668619"/>
            <a:ext cx="4783398" cy="730387"/>
            <a:chOff x="0" y="0"/>
            <a:chExt cx="4783397" cy="730385"/>
          </a:xfrm>
        </p:grpSpPr>
        <p:sp>
          <p:nvSpPr>
            <p:cNvPr id="676" name="Rounded Rectangle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77" name="Rounded Rectangle"/>
            <p:cNvSpPr/>
            <p:nvPr/>
          </p:nvSpPr>
          <p:spPr>
            <a:xfrm>
              <a:off x="39660" y="601151"/>
              <a:ext cx="2159001" cy="12923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78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Skill #02</a:t>
              </a:r>
            </a:p>
          </p:txBody>
        </p:sp>
        <p:sp>
          <p:nvSpPr>
            <p:cNvPr id="679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49%</a:t>
              </a:r>
            </a:p>
          </p:txBody>
        </p:sp>
      </p:grpSp>
      <p:grpSp>
        <p:nvGrpSpPr>
          <p:cNvPr id="685" name="Group"/>
          <p:cNvGrpSpPr/>
          <p:nvPr/>
        </p:nvGrpSpPr>
        <p:grpSpPr>
          <a:xfrm>
            <a:off x="17685323" y="9700262"/>
            <a:ext cx="4783398" cy="730386"/>
            <a:chOff x="0" y="0"/>
            <a:chExt cx="4783397" cy="730385"/>
          </a:xfrm>
        </p:grpSpPr>
        <p:sp>
          <p:nvSpPr>
            <p:cNvPr id="681" name="Rounded Rectangle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82" name="Rounded Rectangle"/>
            <p:cNvSpPr/>
            <p:nvPr/>
          </p:nvSpPr>
          <p:spPr>
            <a:xfrm>
              <a:off x="39660" y="601151"/>
              <a:ext cx="3556001" cy="12923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83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Skill #03</a:t>
              </a:r>
            </a:p>
          </p:txBody>
        </p:sp>
        <p:sp>
          <p:nvSpPr>
            <p:cNvPr id="684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81%</a:t>
              </a:r>
            </a:p>
          </p:txBody>
        </p:sp>
      </p:grpSp>
      <p:grpSp>
        <p:nvGrpSpPr>
          <p:cNvPr id="690" name="Group"/>
          <p:cNvGrpSpPr/>
          <p:nvPr/>
        </p:nvGrpSpPr>
        <p:grpSpPr>
          <a:xfrm>
            <a:off x="17685323" y="10668619"/>
            <a:ext cx="4783398" cy="730387"/>
            <a:chOff x="0" y="0"/>
            <a:chExt cx="4783397" cy="730385"/>
          </a:xfrm>
        </p:grpSpPr>
        <p:sp>
          <p:nvSpPr>
            <p:cNvPr id="686" name="Rounded Rectangle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87" name="Rounded Rectangle"/>
            <p:cNvSpPr/>
            <p:nvPr/>
          </p:nvSpPr>
          <p:spPr>
            <a:xfrm>
              <a:off x="39660" y="601151"/>
              <a:ext cx="381001" cy="129234"/>
            </a:xfrm>
            <a:prstGeom prst="roundRect">
              <a:avLst>
                <a:gd name="adj" fmla="val 50000"/>
              </a:avLst>
            </a:prstGeom>
            <a:solidFill>
              <a:srgbClr val="53535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88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Skill #04</a:t>
              </a:r>
            </a:p>
          </p:txBody>
        </p:sp>
        <p:sp>
          <p:nvSpPr>
            <p:cNvPr id="689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7%</a:t>
              </a:r>
            </a:p>
          </p:txBody>
        </p:sp>
      </p:grpSp>
      <p:sp>
        <p:nvSpPr>
          <p:cNvPr id="4" name="Shape">
            <a:hlinkClick r:id="rId2"/>
            <a:extLst>
              <a:ext uri="{FF2B5EF4-FFF2-40B4-BE49-F238E27FC236}">
                <a16:creationId xmlns:a16="http://schemas.microsoft.com/office/drawing/2014/main" id="{FDB59EEB-5E15-16AF-ABCA-1D8C96BC40C0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96</Words>
  <Application>Microsoft Macintosh PowerPoint</Application>
  <PresentationFormat>Custom</PresentationFormat>
  <Paragraphs>41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2023-06-14T18:01:09Z</dcterms:modified>
</cp:coreProperties>
</file>