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9CE43F-EAFC-9C95-DF33-51357A78FF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6129" y="3402645"/>
            <a:ext cx="1245600" cy="12456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4F6087-F027-1535-53C9-58843394DC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691929" y="3402645"/>
            <a:ext cx="1245600" cy="1245600"/>
          </a:xfrm>
          <a:prstGeom prst="ellipse">
            <a:avLst/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150698F-73FD-29BD-7AB3-2F3A58AC08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6129" y="8011808"/>
            <a:ext cx="1245600" cy="1245600"/>
          </a:xfrm>
          <a:prstGeom prst="ellipse">
            <a:avLst/>
          </a:prstGeom>
        </p:spPr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795591-D5A1-8720-7BBD-E5F1EF0ED1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91929" y="8011808"/>
            <a:ext cx="1245600" cy="1245600"/>
          </a:xfrm>
          <a:prstGeom prst="ellipse">
            <a:avLst/>
          </a:prstGeom>
        </p:spPr>
      </p:sp>
      <p:sp>
        <p:nvSpPr>
          <p:cNvPr id="693" name="Venn diagram"/>
          <p:cNvSpPr txBox="1"/>
          <p:nvPr/>
        </p:nvSpPr>
        <p:spPr>
          <a:xfrm>
            <a:off x="7973443" y="1778000"/>
            <a:ext cx="8437114" cy="800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Our Team Slide One Photo</a:t>
            </a:r>
          </a:p>
        </p:txBody>
      </p:sp>
      <p:sp>
        <p:nvSpPr>
          <p:cNvPr id="694" name="Line"/>
          <p:cNvSpPr/>
          <p:nvPr/>
        </p:nvSpPr>
        <p:spPr>
          <a:xfrm>
            <a:off x="12215545" y="3223421"/>
            <a:ext cx="0" cy="8727335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95" name="Line"/>
          <p:cNvSpPr/>
          <p:nvPr/>
        </p:nvSpPr>
        <p:spPr>
          <a:xfrm flipH="1">
            <a:off x="1623745" y="7581955"/>
            <a:ext cx="10328986" cy="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96" name="Line"/>
          <p:cNvSpPr/>
          <p:nvPr/>
        </p:nvSpPr>
        <p:spPr>
          <a:xfrm flipH="1">
            <a:off x="12418745" y="7587089"/>
            <a:ext cx="10328986" cy="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97" name="Venn diagram"/>
          <p:cNvSpPr txBox="1"/>
          <p:nvPr/>
        </p:nvSpPr>
        <p:spPr>
          <a:xfrm>
            <a:off x="3520055" y="8034121"/>
            <a:ext cx="4158365" cy="647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Beniamin Davis</a:t>
            </a:r>
          </a:p>
        </p:txBody>
      </p:sp>
      <p:sp>
        <p:nvSpPr>
          <p:cNvPr id="69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520055" y="8671107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0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507355" y="9464350"/>
            <a:ext cx="8160509" cy="2006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</a:p>
        </p:txBody>
      </p:sp>
      <p:sp>
        <p:nvSpPr>
          <p:cNvPr id="701" name="Circle"/>
          <p:cNvSpPr/>
          <p:nvPr/>
        </p:nvSpPr>
        <p:spPr>
          <a:xfrm>
            <a:off x="1729052" y="7894731"/>
            <a:ext cx="1479755" cy="1479755"/>
          </a:xfrm>
          <a:prstGeom prst="ellipse">
            <a:avLst/>
          </a:prstGeom>
          <a:noFill/>
          <a:ln w="254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03" name="Venn diagram"/>
          <p:cNvSpPr txBox="1"/>
          <p:nvPr/>
        </p:nvSpPr>
        <p:spPr>
          <a:xfrm>
            <a:off x="3520055" y="3424958"/>
            <a:ext cx="4158365" cy="647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Liam Johnson</a:t>
            </a:r>
          </a:p>
        </p:txBody>
      </p:sp>
      <p:sp>
        <p:nvSpPr>
          <p:cNvPr id="70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520055" y="4061944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0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507355" y="4855187"/>
            <a:ext cx="8160509" cy="2006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</a:p>
        </p:txBody>
      </p:sp>
      <p:sp>
        <p:nvSpPr>
          <p:cNvPr id="707" name="Circle"/>
          <p:cNvSpPr/>
          <p:nvPr/>
        </p:nvSpPr>
        <p:spPr>
          <a:xfrm>
            <a:off x="1729052" y="3285568"/>
            <a:ext cx="1479755" cy="1479755"/>
          </a:xfrm>
          <a:prstGeom prst="ellipse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09" name="Venn diagram"/>
          <p:cNvSpPr txBox="1"/>
          <p:nvPr/>
        </p:nvSpPr>
        <p:spPr>
          <a:xfrm>
            <a:off x="14365855" y="8034121"/>
            <a:ext cx="4158366" cy="647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Ava Wilson</a:t>
            </a:r>
          </a:p>
        </p:txBody>
      </p:sp>
      <p:sp>
        <p:nvSpPr>
          <p:cNvPr id="71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365855" y="8671107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1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353155" y="9464350"/>
            <a:ext cx="8160510" cy="2006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</a:p>
        </p:txBody>
      </p:sp>
      <p:sp>
        <p:nvSpPr>
          <p:cNvPr id="713" name="Circle"/>
          <p:cNvSpPr/>
          <p:nvPr/>
        </p:nvSpPr>
        <p:spPr>
          <a:xfrm>
            <a:off x="12574852" y="7894731"/>
            <a:ext cx="1479755" cy="1479755"/>
          </a:xfrm>
          <a:prstGeom prst="ellipse">
            <a:avLst/>
          </a:prstGeom>
          <a:noFill/>
          <a:ln w="25400" cap="flat">
            <a:solidFill>
              <a:srgbClr val="535353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15" name="Venn diagram"/>
          <p:cNvSpPr txBox="1"/>
          <p:nvPr/>
        </p:nvSpPr>
        <p:spPr>
          <a:xfrm>
            <a:off x="14365855" y="3424958"/>
            <a:ext cx="4158366" cy="647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Olivia Rodriguez</a:t>
            </a:r>
          </a:p>
        </p:txBody>
      </p:sp>
      <p:sp>
        <p:nvSpPr>
          <p:cNvPr id="71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365855" y="4061944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1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353155" y="4855187"/>
            <a:ext cx="8160510" cy="2006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</a:p>
        </p:txBody>
      </p:sp>
      <p:sp>
        <p:nvSpPr>
          <p:cNvPr id="719" name="Circle"/>
          <p:cNvSpPr/>
          <p:nvPr/>
        </p:nvSpPr>
        <p:spPr>
          <a:xfrm>
            <a:off x="12574852" y="3285568"/>
            <a:ext cx="1479755" cy="1479755"/>
          </a:xfrm>
          <a:prstGeom prst="ellipse">
            <a:avLst/>
          </a:prstGeom>
          <a:noFill/>
          <a:ln w="25400" cap="flat">
            <a:solidFill>
              <a:schemeClr val="accent2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>
                <a:solidFill>
                  <a:schemeClr val="accent2"/>
                </a:solidFill>
              </a:defRPr>
            </a:pPr>
            <a:endParaRPr/>
          </a:p>
        </p:txBody>
      </p: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B5D5AB84-03DE-8B3C-6705-0C67418DFB5F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229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2023-06-14T18:01:52Z</dcterms:modified>
</cp:coreProperties>
</file>