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72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13ac22e89ba_2_64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g13ac22e89ba_2_6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33"/>
          <p:cNvSpPr>
            <a:spLocks noGrp="1"/>
          </p:cNvSpPr>
          <p:nvPr>
            <p:ph type="pic" idx="2"/>
          </p:nvPr>
        </p:nvSpPr>
        <p:spPr>
          <a:xfrm>
            <a:off x="692298" y="1275992"/>
            <a:ext cx="467100" cy="4671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6" name="Google Shape;716;p33"/>
          <p:cNvSpPr>
            <a:spLocks noGrp="1"/>
          </p:cNvSpPr>
          <p:nvPr>
            <p:ph type="pic" idx="3"/>
          </p:nvPr>
        </p:nvSpPr>
        <p:spPr>
          <a:xfrm>
            <a:off x="4759473" y="1275992"/>
            <a:ext cx="467100" cy="4671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7" name="Google Shape;717;p33"/>
          <p:cNvSpPr>
            <a:spLocks noGrp="1"/>
          </p:cNvSpPr>
          <p:nvPr>
            <p:ph type="pic" idx="5"/>
          </p:nvPr>
        </p:nvSpPr>
        <p:spPr>
          <a:xfrm>
            <a:off x="692298" y="3004428"/>
            <a:ext cx="467100" cy="4671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33"/>
          <p:cNvSpPr>
            <a:spLocks noGrp="1"/>
          </p:cNvSpPr>
          <p:nvPr>
            <p:ph type="pic" idx="6"/>
          </p:nvPr>
        </p:nvSpPr>
        <p:spPr>
          <a:xfrm>
            <a:off x="4759473" y="3004428"/>
            <a:ext cx="467100" cy="4671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9" name="Google Shape;719;p33"/>
          <p:cNvSpPr txBox="1"/>
          <p:nvPr/>
        </p:nvSpPr>
        <p:spPr>
          <a:xfrm>
            <a:off x="2990041" y="666750"/>
            <a:ext cx="3163918" cy="300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rgbClr val="525455"/>
                </a:solidFill>
                <a:latin typeface="Barlow"/>
                <a:ea typeface="Barlow"/>
                <a:cs typeface="Barlow"/>
                <a:sym typeface="Barlow"/>
              </a:rPr>
              <a:t>Our Team Slide One Photo</a:t>
            </a:r>
            <a:endParaRPr sz="500"/>
          </a:p>
        </p:txBody>
      </p:sp>
      <p:cxnSp>
        <p:nvCxnSpPr>
          <p:cNvPr id="720" name="Google Shape;720;p33"/>
          <p:cNvCxnSpPr/>
          <p:nvPr/>
        </p:nvCxnSpPr>
        <p:spPr>
          <a:xfrm>
            <a:off x="4580829" y="1208783"/>
            <a:ext cx="0" cy="3272751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721" name="Google Shape;721;p33"/>
          <p:cNvCxnSpPr/>
          <p:nvPr/>
        </p:nvCxnSpPr>
        <p:spPr>
          <a:xfrm rot="10800000">
            <a:off x="608904" y="2843233"/>
            <a:ext cx="387337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722" name="Google Shape;722;p33"/>
          <p:cNvCxnSpPr/>
          <p:nvPr/>
        </p:nvCxnSpPr>
        <p:spPr>
          <a:xfrm rot="10800000">
            <a:off x="4657029" y="2845158"/>
            <a:ext cx="387337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723" name="Google Shape;723;p33"/>
          <p:cNvSpPr txBox="1"/>
          <p:nvPr/>
        </p:nvSpPr>
        <p:spPr>
          <a:xfrm>
            <a:off x="1320021" y="3012795"/>
            <a:ext cx="1559387" cy="242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Beniamin Davis</a:t>
            </a:r>
            <a:endParaRPr sz="500"/>
          </a:p>
        </p:txBody>
      </p:sp>
      <p:sp>
        <p:nvSpPr>
          <p:cNvPr id="724" name="Google Shape;724;p33"/>
          <p:cNvSpPr txBox="1"/>
          <p:nvPr/>
        </p:nvSpPr>
        <p:spPr>
          <a:xfrm>
            <a:off x="1320021" y="3251665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725" name="Google Shape;725;p33"/>
          <p:cNvSpPr txBox="1"/>
          <p:nvPr/>
        </p:nvSpPr>
        <p:spPr>
          <a:xfrm>
            <a:off x="1315258" y="3549131"/>
            <a:ext cx="3060191" cy="75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  <a:endParaRPr sz="500"/>
          </a:p>
        </p:txBody>
      </p:sp>
      <p:sp>
        <p:nvSpPr>
          <p:cNvPr id="726" name="Google Shape;726;p33"/>
          <p:cNvSpPr/>
          <p:nvPr/>
        </p:nvSpPr>
        <p:spPr>
          <a:xfrm>
            <a:off x="648395" y="2960524"/>
            <a:ext cx="554908" cy="554908"/>
          </a:xfrm>
          <a:prstGeom prst="ellipse">
            <a:avLst/>
          </a:prstGeom>
          <a:noFill/>
          <a:ln w="254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27" name="Google Shape;727;p33"/>
          <p:cNvSpPr txBox="1"/>
          <p:nvPr/>
        </p:nvSpPr>
        <p:spPr>
          <a:xfrm>
            <a:off x="1320021" y="1284359"/>
            <a:ext cx="1559387" cy="242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728" name="Google Shape;728;p33"/>
          <p:cNvSpPr txBox="1"/>
          <p:nvPr/>
        </p:nvSpPr>
        <p:spPr>
          <a:xfrm>
            <a:off x="1320021" y="1523229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729" name="Google Shape;729;p33"/>
          <p:cNvSpPr txBox="1"/>
          <p:nvPr/>
        </p:nvSpPr>
        <p:spPr>
          <a:xfrm>
            <a:off x="1315258" y="1820695"/>
            <a:ext cx="3060191" cy="75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  <a:endParaRPr sz="500"/>
          </a:p>
        </p:txBody>
      </p:sp>
      <p:sp>
        <p:nvSpPr>
          <p:cNvPr id="730" name="Google Shape;730;p33"/>
          <p:cNvSpPr/>
          <p:nvPr/>
        </p:nvSpPr>
        <p:spPr>
          <a:xfrm>
            <a:off x="648395" y="1232088"/>
            <a:ext cx="554908" cy="554908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1" name="Google Shape;731;p33"/>
          <p:cNvSpPr txBox="1"/>
          <p:nvPr/>
        </p:nvSpPr>
        <p:spPr>
          <a:xfrm>
            <a:off x="5387196" y="3012795"/>
            <a:ext cx="1559387" cy="242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Ava Wilson</a:t>
            </a:r>
            <a:endParaRPr sz="500"/>
          </a:p>
        </p:txBody>
      </p:sp>
      <p:sp>
        <p:nvSpPr>
          <p:cNvPr id="732" name="Google Shape;732;p33"/>
          <p:cNvSpPr txBox="1"/>
          <p:nvPr/>
        </p:nvSpPr>
        <p:spPr>
          <a:xfrm>
            <a:off x="5387196" y="3251665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733" name="Google Shape;733;p33"/>
          <p:cNvSpPr txBox="1"/>
          <p:nvPr/>
        </p:nvSpPr>
        <p:spPr>
          <a:xfrm>
            <a:off x="5382433" y="3549131"/>
            <a:ext cx="3060191" cy="75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  <a:endParaRPr sz="500"/>
          </a:p>
        </p:txBody>
      </p:sp>
      <p:sp>
        <p:nvSpPr>
          <p:cNvPr id="734" name="Google Shape;734;p33"/>
          <p:cNvSpPr/>
          <p:nvPr/>
        </p:nvSpPr>
        <p:spPr>
          <a:xfrm>
            <a:off x="4715570" y="2960524"/>
            <a:ext cx="554908" cy="554908"/>
          </a:xfrm>
          <a:prstGeom prst="ellipse">
            <a:avLst/>
          </a:prstGeom>
          <a:noFill/>
          <a:ln w="25400" cap="flat" cmpd="sng">
            <a:solidFill>
              <a:srgbClr val="53535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5" name="Google Shape;735;p33"/>
          <p:cNvSpPr txBox="1"/>
          <p:nvPr/>
        </p:nvSpPr>
        <p:spPr>
          <a:xfrm>
            <a:off x="5387196" y="1284359"/>
            <a:ext cx="1559387" cy="242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Olivia Rodriguez</a:t>
            </a:r>
            <a:endParaRPr sz="500"/>
          </a:p>
        </p:txBody>
      </p:sp>
      <p:sp>
        <p:nvSpPr>
          <p:cNvPr id="736" name="Google Shape;736;p33"/>
          <p:cNvSpPr txBox="1"/>
          <p:nvPr/>
        </p:nvSpPr>
        <p:spPr>
          <a:xfrm>
            <a:off x="5387196" y="1523229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737" name="Google Shape;737;p33"/>
          <p:cNvSpPr txBox="1"/>
          <p:nvPr/>
        </p:nvSpPr>
        <p:spPr>
          <a:xfrm>
            <a:off x="5382433" y="1820695"/>
            <a:ext cx="3060191" cy="75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  <a:endParaRPr sz="500"/>
          </a:p>
        </p:txBody>
      </p:sp>
      <p:sp>
        <p:nvSpPr>
          <p:cNvPr id="738" name="Google Shape;738;p33"/>
          <p:cNvSpPr/>
          <p:nvPr/>
        </p:nvSpPr>
        <p:spPr>
          <a:xfrm>
            <a:off x="4715570" y="1232088"/>
            <a:ext cx="554908" cy="554908"/>
          </a:xfrm>
          <a:prstGeom prst="ellipse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35549D5D-C185-88D6-8BC1-CD56AE8DAD3D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2023-06-14T18:01:25Z</dcterms:modified>
</cp:coreProperties>
</file>