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1893CFD-71A6-F68A-B0DC-ABACDA1E5A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1377" y="3293495"/>
            <a:ext cx="3808800" cy="3808800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2EAE95-D47D-EAB7-761C-39917237BE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760021" y="3293495"/>
            <a:ext cx="3808800" cy="3808800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EB3037-A899-3B32-E4A8-1FAA6A7E87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01377" y="8044880"/>
            <a:ext cx="3808800" cy="3808800"/>
          </a:xfr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4386515-A750-74A7-3FFA-E82D0E49E3A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760021" y="8044880"/>
            <a:ext cx="3808800" cy="3808800"/>
          </a:xfrm>
        </p:spPr>
      </p:sp>
      <p:sp>
        <p:nvSpPr>
          <p:cNvPr id="722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Our Team Slide Template Two Person</a:t>
            </a:r>
          </a:p>
        </p:txBody>
      </p:sp>
      <p:sp>
        <p:nvSpPr>
          <p:cNvPr id="724" name="Rectangle"/>
          <p:cNvSpPr/>
          <p:nvPr/>
        </p:nvSpPr>
        <p:spPr>
          <a:xfrm>
            <a:off x="1600777" y="7033588"/>
            <a:ext cx="3810000" cy="13142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2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032244" y="5403166"/>
            <a:ext cx="5604234" cy="16256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1500s, when an unknown printer took</a:t>
            </a:r>
          </a:p>
        </p:txBody>
      </p:sp>
      <p:sp>
        <p:nvSpPr>
          <p:cNvPr id="726" name="Venn diagram"/>
          <p:cNvSpPr txBox="1"/>
          <p:nvPr/>
        </p:nvSpPr>
        <p:spPr>
          <a:xfrm>
            <a:off x="6032244" y="3477636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72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032244" y="4114622"/>
            <a:ext cx="2364704" cy="495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28" name="Line"/>
          <p:cNvSpPr/>
          <p:nvPr/>
        </p:nvSpPr>
        <p:spPr>
          <a:xfrm flipV="1">
            <a:off x="6032244" y="4973976"/>
            <a:ext cx="5295568" cy="0"/>
          </a:xfrm>
          <a:prstGeom prst="lin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endParaRPr/>
          </a:p>
        </p:txBody>
      </p:sp>
      <p:sp>
        <p:nvSpPr>
          <p:cNvPr id="732" name="Rectangle"/>
          <p:cNvSpPr/>
          <p:nvPr/>
        </p:nvSpPr>
        <p:spPr>
          <a:xfrm>
            <a:off x="12759421" y="7033588"/>
            <a:ext cx="3810000" cy="131427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3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7182844" y="5403166"/>
            <a:ext cx="5604234" cy="16256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1500s, when an unknown printer took</a:t>
            </a:r>
          </a:p>
        </p:txBody>
      </p:sp>
      <p:sp>
        <p:nvSpPr>
          <p:cNvPr id="734" name="Venn diagram"/>
          <p:cNvSpPr txBox="1"/>
          <p:nvPr/>
        </p:nvSpPr>
        <p:spPr>
          <a:xfrm>
            <a:off x="17182844" y="3477636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Noah Williams</a:t>
            </a:r>
          </a:p>
        </p:txBody>
      </p:sp>
      <p:sp>
        <p:nvSpPr>
          <p:cNvPr id="73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7182844" y="4114622"/>
            <a:ext cx="2364704" cy="495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36" name="Line"/>
          <p:cNvSpPr/>
          <p:nvPr/>
        </p:nvSpPr>
        <p:spPr>
          <a:xfrm flipV="1">
            <a:off x="17182844" y="4973976"/>
            <a:ext cx="5295568" cy="0"/>
          </a:xfrm>
          <a:prstGeom prst="lin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endParaRPr/>
          </a:p>
        </p:txBody>
      </p:sp>
      <p:sp>
        <p:nvSpPr>
          <p:cNvPr id="740" name="Rectangle"/>
          <p:cNvSpPr/>
          <p:nvPr/>
        </p:nvSpPr>
        <p:spPr>
          <a:xfrm>
            <a:off x="1600777" y="11783388"/>
            <a:ext cx="3810000" cy="13142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4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030606" y="10152966"/>
            <a:ext cx="5604234" cy="16256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1500s, when an unknown printer took</a:t>
            </a:r>
          </a:p>
        </p:txBody>
      </p:sp>
      <p:sp>
        <p:nvSpPr>
          <p:cNvPr id="742" name="Venn diagram"/>
          <p:cNvSpPr txBox="1"/>
          <p:nvPr/>
        </p:nvSpPr>
        <p:spPr>
          <a:xfrm>
            <a:off x="6030606" y="8227436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Olivia Rodriguez</a:t>
            </a:r>
          </a:p>
        </p:txBody>
      </p:sp>
      <p:sp>
        <p:nvSpPr>
          <p:cNvPr id="74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030606" y="8864422"/>
            <a:ext cx="2364704" cy="495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44" name="Line"/>
          <p:cNvSpPr/>
          <p:nvPr/>
        </p:nvSpPr>
        <p:spPr>
          <a:xfrm flipV="1">
            <a:off x="6030606" y="9723776"/>
            <a:ext cx="5295568" cy="0"/>
          </a:xfrm>
          <a:prstGeom prst="lin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endParaRPr/>
          </a:p>
        </p:txBody>
      </p:sp>
      <p:sp>
        <p:nvSpPr>
          <p:cNvPr id="748" name="Rectangle"/>
          <p:cNvSpPr/>
          <p:nvPr/>
        </p:nvSpPr>
        <p:spPr>
          <a:xfrm>
            <a:off x="12759421" y="11783388"/>
            <a:ext cx="3810000" cy="131427"/>
          </a:xfrm>
          <a:prstGeom prst="rect">
            <a:avLst/>
          </a:prstGeom>
          <a:solidFill>
            <a:srgbClr val="53535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4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7181206" y="10152966"/>
            <a:ext cx="5604234" cy="16256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1500s, when an unknown printer took</a:t>
            </a:r>
          </a:p>
        </p:txBody>
      </p:sp>
      <p:sp>
        <p:nvSpPr>
          <p:cNvPr id="750" name="Venn diagram"/>
          <p:cNvSpPr txBox="1"/>
          <p:nvPr/>
        </p:nvSpPr>
        <p:spPr>
          <a:xfrm>
            <a:off x="17181206" y="8227436"/>
            <a:ext cx="415836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Isabella Taylor</a:t>
            </a:r>
          </a:p>
        </p:txBody>
      </p:sp>
      <p:sp>
        <p:nvSpPr>
          <p:cNvPr id="75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7181206" y="8864422"/>
            <a:ext cx="2364704" cy="495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752" name="Line"/>
          <p:cNvSpPr/>
          <p:nvPr/>
        </p:nvSpPr>
        <p:spPr>
          <a:xfrm flipV="1">
            <a:off x="17181206" y="9723776"/>
            <a:ext cx="5295568" cy="0"/>
          </a:xfrm>
          <a:prstGeom prst="lin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endParaRPr/>
          </a:p>
        </p:txBody>
      </p: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A0B45308-53B1-1739-CC7C-49994E59BCD5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122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2023-06-14T18:02:30Z</dcterms:modified>
</cp:coreProperties>
</file>