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73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13ac22e89ba_2_67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g13ac22e89ba_2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34"/>
          <p:cNvSpPr>
            <a:spLocks noGrp="1"/>
          </p:cNvSpPr>
          <p:nvPr>
            <p:ph type="pic" idx="2"/>
          </p:nvPr>
        </p:nvSpPr>
        <p:spPr>
          <a:xfrm>
            <a:off x="600516" y="1235061"/>
            <a:ext cx="1428300" cy="1428300"/>
          </a:xfrm>
          <a:prstGeom prst="rect">
            <a:avLst/>
          </a:prstGeom>
          <a:noFill/>
          <a:ln>
            <a:noFill/>
          </a:ln>
        </p:spPr>
      </p:sp>
      <p:sp>
        <p:nvSpPr>
          <p:cNvPr id="744" name="Google Shape;744;p34"/>
          <p:cNvSpPr>
            <a:spLocks noGrp="1"/>
          </p:cNvSpPr>
          <p:nvPr>
            <p:ph type="pic" idx="3"/>
          </p:nvPr>
        </p:nvSpPr>
        <p:spPr>
          <a:xfrm>
            <a:off x="4785008" y="1235061"/>
            <a:ext cx="1428300" cy="1428300"/>
          </a:xfrm>
          <a:prstGeom prst="rect">
            <a:avLst/>
          </a:prstGeom>
          <a:noFill/>
          <a:ln>
            <a:noFill/>
          </a:ln>
        </p:spPr>
      </p:sp>
      <p:sp>
        <p:nvSpPr>
          <p:cNvPr id="745" name="Google Shape;745;p34"/>
          <p:cNvSpPr>
            <a:spLocks noGrp="1"/>
          </p:cNvSpPr>
          <p:nvPr>
            <p:ph type="pic" idx="5"/>
          </p:nvPr>
        </p:nvSpPr>
        <p:spPr>
          <a:xfrm>
            <a:off x="600516" y="3016830"/>
            <a:ext cx="1428300" cy="1428300"/>
          </a:xfrm>
          <a:prstGeom prst="rect">
            <a:avLst/>
          </a:prstGeom>
          <a:noFill/>
          <a:ln>
            <a:noFill/>
          </a:ln>
        </p:spPr>
      </p:sp>
      <p:sp>
        <p:nvSpPr>
          <p:cNvPr id="746" name="Google Shape;746;p34"/>
          <p:cNvSpPr>
            <a:spLocks noGrp="1"/>
          </p:cNvSpPr>
          <p:nvPr>
            <p:ph type="pic" idx="6"/>
          </p:nvPr>
        </p:nvSpPr>
        <p:spPr>
          <a:xfrm>
            <a:off x="4785008" y="3016830"/>
            <a:ext cx="1428300" cy="1428300"/>
          </a:xfrm>
          <a:prstGeom prst="rect">
            <a:avLst/>
          </a:prstGeom>
          <a:noFill/>
          <a:ln>
            <a:noFill/>
          </a:ln>
        </p:spPr>
      </p:sp>
      <p:sp>
        <p:nvSpPr>
          <p:cNvPr id="747" name="Google Shape;747;p34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Our Team Slide Template Two Person</a:t>
            </a:r>
            <a:endParaRPr sz="500"/>
          </a:p>
        </p:txBody>
      </p:sp>
      <p:sp>
        <p:nvSpPr>
          <p:cNvPr id="748" name="Google Shape;748;p34"/>
          <p:cNvSpPr/>
          <p:nvPr/>
        </p:nvSpPr>
        <p:spPr>
          <a:xfrm>
            <a:off x="600291" y="2637596"/>
            <a:ext cx="1428750" cy="492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49" name="Google Shape;749;p34"/>
          <p:cNvSpPr txBox="1"/>
          <p:nvPr/>
        </p:nvSpPr>
        <p:spPr>
          <a:xfrm>
            <a:off x="2262092" y="2026187"/>
            <a:ext cx="2101588" cy="609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1500s, when an unknown printer took</a:t>
            </a:r>
            <a:endParaRPr sz="500"/>
          </a:p>
        </p:txBody>
      </p:sp>
      <p:sp>
        <p:nvSpPr>
          <p:cNvPr id="750" name="Google Shape;750;p34"/>
          <p:cNvSpPr txBox="1"/>
          <p:nvPr/>
        </p:nvSpPr>
        <p:spPr>
          <a:xfrm>
            <a:off x="2262092" y="1304114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751" name="Google Shape;751;p34"/>
          <p:cNvSpPr txBox="1"/>
          <p:nvPr/>
        </p:nvSpPr>
        <p:spPr>
          <a:xfrm>
            <a:off x="2262092" y="154298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cxnSp>
        <p:nvCxnSpPr>
          <p:cNvPr id="752" name="Google Shape;752;p34"/>
          <p:cNvCxnSpPr/>
          <p:nvPr/>
        </p:nvCxnSpPr>
        <p:spPr>
          <a:xfrm>
            <a:off x="2262092" y="1865241"/>
            <a:ext cx="1985838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3" name="Google Shape;753;p34"/>
          <p:cNvSpPr/>
          <p:nvPr/>
        </p:nvSpPr>
        <p:spPr>
          <a:xfrm>
            <a:off x="4784783" y="2637596"/>
            <a:ext cx="1428750" cy="492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4" name="Google Shape;754;p34"/>
          <p:cNvSpPr txBox="1"/>
          <p:nvPr/>
        </p:nvSpPr>
        <p:spPr>
          <a:xfrm>
            <a:off x="6443566" y="2026187"/>
            <a:ext cx="2101588" cy="609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1500s, when an unknown printer took</a:t>
            </a:r>
            <a:endParaRPr sz="500"/>
          </a:p>
        </p:txBody>
      </p:sp>
      <p:sp>
        <p:nvSpPr>
          <p:cNvPr id="755" name="Google Shape;755;p34"/>
          <p:cNvSpPr txBox="1"/>
          <p:nvPr/>
        </p:nvSpPr>
        <p:spPr>
          <a:xfrm>
            <a:off x="6443567" y="1304114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Noah Williams</a:t>
            </a:r>
            <a:endParaRPr sz="500"/>
          </a:p>
        </p:txBody>
      </p:sp>
      <p:sp>
        <p:nvSpPr>
          <p:cNvPr id="756" name="Google Shape;756;p34"/>
          <p:cNvSpPr txBox="1"/>
          <p:nvPr/>
        </p:nvSpPr>
        <p:spPr>
          <a:xfrm>
            <a:off x="6443566" y="154298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cxnSp>
        <p:nvCxnSpPr>
          <p:cNvPr id="757" name="Google Shape;757;p34"/>
          <p:cNvCxnSpPr/>
          <p:nvPr/>
        </p:nvCxnSpPr>
        <p:spPr>
          <a:xfrm>
            <a:off x="6443566" y="1865241"/>
            <a:ext cx="1985838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8" name="Google Shape;758;p34"/>
          <p:cNvSpPr/>
          <p:nvPr/>
        </p:nvSpPr>
        <p:spPr>
          <a:xfrm>
            <a:off x="600291" y="4418771"/>
            <a:ext cx="1428750" cy="492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9" name="Google Shape;759;p34"/>
          <p:cNvSpPr txBox="1"/>
          <p:nvPr/>
        </p:nvSpPr>
        <p:spPr>
          <a:xfrm>
            <a:off x="2261477" y="3807362"/>
            <a:ext cx="2101588" cy="609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1500s, when an unknown printer took</a:t>
            </a:r>
            <a:endParaRPr sz="500"/>
          </a:p>
        </p:txBody>
      </p:sp>
      <p:sp>
        <p:nvSpPr>
          <p:cNvPr id="760" name="Google Shape;760;p34"/>
          <p:cNvSpPr txBox="1"/>
          <p:nvPr/>
        </p:nvSpPr>
        <p:spPr>
          <a:xfrm>
            <a:off x="2261477" y="3085289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Olivia Rodriguez</a:t>
            </a:r>
            <a:endParaRPr sz="500"/>
          </a:p>
        </p:txBody>
      </p:sp>
      <p:sp>
        <p:nvSpPr>
          <p:cNvPr id="761" name="Google Shape;761;p34"/>
          <p:cNvSpPr txBox="1"/>
          <p:nvPr/>
        </p:nvSpPr>
        <p:spPr>
          <a:xfrm>
            <a:off x="2261477" y="3324158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cxnSp>
        <p:nvCxnSpPr>
          <p:cNvPr id="762" name="Google Shape;762;p34"/>
          <p:cNvCxnSpPr/>
          <p:nvPr/>
        </p:nvCxnSpPr>
        <p:spPr>
          <a:xfrm>
            <a:off x="2261477" y="3646416"/>
            <a:ext cx="1985838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3" name="Google Shape;763;p34"/>
          <p:cNvSpPr/>
          <p:nvPr/>
        </p:nvSpPr>
        <p:spPr>
          <a:xfrm>
            <a:off x="4784783" y="4418771"/>
            <a:ext cx="1428750" cy="49285"/>
          </a:xfrm>
          <a:prstGeom prst="rect">
            <a:avLst/>
          </a:prstGeom>
          <a:solidFill>
            <a:srgbClr val="53535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4" name="Google Shape;764;p34"/>
          <p:cNvSpPr txBox="1"/>
          <p:nvPr/>
        </p:nvSpPr>
        <p:spPr>
          <a:xfrm>
            <a:off x="6442952" y="3807362"/>
            <a:ext cx="2101588" cy="609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1500s, when an unknown printer took</a:t>
            </a:r>
            <a:endParaRPr sz="500"/>
          </a:p>
        </p:txBody>
      </p:sp>
      <p:sp>
        <p:nvSpPr>
          <p:cNvPr id="765" name="Google Shape;765;p34"/>
          <p:cNvSpPr txBox="1"/>
          <p:nvPr/>
        </p:nvSpPr>
        <p:spPr>
          <a:xfrm>
            <a:off x="6442952" y="3085289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Isabella Taylor</a:t>
            </a:r>
            <a:endParaRPr sz="500"/>
          </a:p>
        </p:txBody>
      </p:sp>
      <p:sp>
        <p:nvSpPr>
          <p:cNvPr id="766" name="Google Shape;766;p34"/>
          <p:cNvSpPr txBox="1"/>
          <p:nvPr/>
        </p:nvSpPr>
        <p:spPr>
          <a:xfrm>
            <a:off x="6442952" y="3324158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cxnSp>
        <p:nvCxnSpPr>
          <p:cNvPr id="767" name="Google Shape;767;p34"/>
          <p:cNvCxnSpPr/>
          <p:nvPr/>
        </p:nvCxnSpPr>
        <p:spPr>
          <a:xfrm>
            <a:off x="6442952" y="3646416"/>
            <a:ext cx="1985838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0B305F62-5536-2B5F-3460-E02F98ADF318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2023-06-14T18:02:06Z</dcterms:modified>
</cp:coreProperties>
</file>