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57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2ABA33-0E8B-413A-BFE5-259E0B3AAA33}">
  <a:tblStyle styleId="{412ABA33-0E8B-413A-BFE5-259E0B3AAA33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79"/>
    <p:restoredTop sz="94668"/>
  </p:normalViewPr>
  <p:slideViewPr>
    <p:cSldViewPr snapToGrid="0">
      <p:cViewPr varScale="1">
        <p:scale>
          <a:sx n="141" d="100"/>
          <a:sy n="141" d="100"/>
        </p:scale>
        <p:origin x="110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f475c860af_2_1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gf475c860af_2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 txBox="1"/>
          <p:nvPr/>
        </p:nvSpPr>
        <p:spPr>
          <a:xfrm>
            <a:off x="604453" y="1026236"/>
            <a:ext cx="7853401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The financial table is a basic part of any business plan. It is used to show the company's financial information in a way that is easy for investors and other stakeholders to read. The Financial Table is a spreadsheet that is used to summarize the financial performance of a company. The table can be used in order to identify trends in the company's operations and assess the financial health of the company.</a:t>
            </a:r>
            <a:endParaRPr sz="500"/>
          </a:p>
        </p:txBody>
      </p:sp>
      <p:sp>
        <p:nvSpPr>
          <p:cNvPr id="69" name="Google Shape;69;p17"/>
          <p:cNvSpPr txBox="1"/>
          <p:nvPr/>
        </p:nvSpPr>
        <p:spPr>
          <a:xfrm>
            <a:off x="600421" y="582603"/>
            <a:ext cx="4414265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Yearly Pivot Tables for Financial Analysis</a:t>
            </a:r>
            <a:endParaRPr sz="500"/>
          </a:p>
        </p:txBody>
      </p:sp>
      <p:graphicFrame>
        <p:nvGraphicFramePr>
          <p:cNvPr id="70" name="Google Shape;70;p17"/>
          <p:cNvGraphicFramePr/>
          <p:nvPr/>
        </p:nvGraphicFramePr>
        <p:xfrm>
          <a:off x="615520" y="1733550"/>
          <a:ext cx="7909425" cy="2748825"/>
        </p:xfrm>
        <a:graphic>
          <a:graphicData uri="http://schemas.openxmlformats.org/drawingml/2006/table">
            <a:tbl>
              <a:tblPr bandRow="1">
                <a:noFill/>
                <a:tableStyleId>{412ABA33-0E8B-413A-BFE5-259E0B3AAA33}</a:tableStyleId>
              </a:tblPr>
              <a:tblGrid>
                <a:gridCol w="2192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3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34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34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 Q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II Q 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III Q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IV Q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"/>
                        <a:buNone/>
                      </a:pPr>
                      <a:r>
                        <a:rPr lang="en-GB" sz="900" b="1" u="none" strike="noStrike" cap="non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Total: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30890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6570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9 700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23 800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70 180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1370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38920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Your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8 790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9040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"/>
                        <a:buNone/>
                      </a:pPr>
                      <a:r>
                        <a:rPr lang="en-GB" sz="900" b="1" u="none" strike="noStrike" cap="non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Total: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31610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40020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36480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49750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"/>
                        <a:buNone/>
                      </a:pPr>
                      <a:r>
                        <a:rPr lang="en-GB" sz="900" b="1" u="none" strike="noStrike" cap="non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157860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785286F8-AD44-6738-FDFE-79C4C513D687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Microsoft Macintosh PowerPoint</Application>
  <PresentationFormat>On-screen Show (16:9)</PresentationFormat>
  <Paragraphs>56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Helvetica Neue Medium</vt:lpstr>
      <vt:lpstr>Arial</vt:lpstr>
      <vt:lpstr>Helvetica Light</vt:lpstr>
      <vt:lpstr>Barlow SemiBold</vt:lpstr>
      <vt:lpstr>Barlow Medium</vt:lpstr>
      <vt:lpstr>Barlow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2023-06-15T12:40:52Z</dcterms:modified>
</cp:coreProperties>
</file>