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2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15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11874" y="2736630"/>
            <a:ext cx="20942402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The financial table is a basic part of any business plan. It is used to show the company's financial information in a way that is easy for investors and other stakeholders to read. The Financial Table is a spreadsheet that is used to summarize the financial performance of a company. The table can be used in order to identify trends in the company's operations and assess the financial health of the company.</a:t>
            </a:r>
          </a:p>
        </p:txBody>
      </p:sp>
      <p:sp>
        <p:nvSpPr>
          <p:cNvPr id="36" name="Venn diagram"/>
          <p:cNvSpPr txBox="1"/>
          <p:nvPr/>
        </p:nvSpPr>
        <p:spPr>
          <a:xfrm>
            <a:off x="1601123" y="1553607"/>
            <a:ext cx="11771372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Yearly Pivot Tables for Financial Analysis</a:t>
            </a:r>
          </a:p>
        </p:txBody>
      </p:sp>
      <p:graphicFrame>
        <p:nvGraphicFramePr>
          <p:cNvPr id="37" name="Table"/>
          <p:cNvGraphicFramePr/>
          <p:nvPr>
            <p:extLst>
              <p:ext uri="{D42A27DB-BD31-4B8C-83A1-F6EECF244321}">
                <p14:modId xmlns:p14="http://schemas.microsoft.com/office/powerpoint/2010/main" val="3864605236"/>
              </p:ext>
            </p:extLst>
          </p:nvPr>
        </p:nvGraphicFramePr>
        <p:xfrm>
          <a:off x="1641386" y="4622800"/>
          <a:ext cx="21092115" cy="7330599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5845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9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92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92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492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492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Information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I Q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II Q 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III Q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IV Q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Total: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5 000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30890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6 570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6570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16 900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19 780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9 700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23 800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70 180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700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1370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12 780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25 890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38920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890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Your text type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8 790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9040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Total: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31610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40020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36480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49750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157860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Shape">
            <a:hlinkClick r:id="rId2"/>
            <a:extLst>
              <a:ext uri="{FF2B5EF4-FFF2-40B4-BE49-F238E27FC236}">
                <a16:creationId xmlns:a16="http://schemas.microsoft.com/office/drawing/2014/main" id="{44F55E33-0849-7D92-81CC-83F3C2C315B3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</Words>
  <Application>Microsoft Macintosh PowerPoint</Application>
  <PresentationFormat>Custom</PresentationFormat>
  <Paragraphs>56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</cp:revision>
  <dcterms:modified xsi:type="dcterms:W3CDTF">2023-06-15T12:41:10Z</dcterms:modified>
</cp:coreProperties>
</file>