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1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11874" y="2736630"/>
            <a:ext cx="20942402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</a:p>
        </p:txBody>
      </p:sp>
      <p:sp>
        <p:nvSpPr>
          <p:cNvPr id="40" name="Venn diagram"/>
          <p:cNvSpPr txBox="1"/>
          <p:nvPr/>
        </p:nvSpPr>
        <p:spPr>
          <a:xfrm>
            <a:off x="1601123" y="1553607"/>
            <a:ext cx="11771372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6 Months Pivot Tables for Financial Analysis</a:t>
            </a:r>
          </a:p>
        </p:txBody>
      </p:sp>
      <p:graphicFrame>
        <p:nvGraphicFramePr>
          <p:cNvPr id="41" name="Table"/>
          <p:cNvGraphicFramePr/>
          <p:nvPr>
            <p:extLst>
              <p:ext uri="{D42A27DB-BD31-4B8C-83A1-F6EECF244321}">
                <p14:modId xmlns:p14="http://schemas.microsoft.com/office/powerpoint/2010/main" val="4128177615"/>
              </p:ext>
            </p:extLst>
          </p:nvPr>
        </p:nvGraphicFramePr>
        <p:xfrm>
          <a:off x="1641386" y="4622800"/>
          <a:ext cx="21093368" cy="733059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5845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1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12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1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12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12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January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February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March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April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June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10 700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9 700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45 900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22 560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31610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40020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36480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49750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69950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35500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7A13C73B-639D-A455-E31B-E4C768DE8F0D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Macintosh PowerPoint</Application>
  <PresentationFormat>Custom</PresentationFormat>
  <Paragraphs>65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2023-06-15T12:41:36Z</dcterms:modified>
</cp:coreProperties>
</file>