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0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2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15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5" name="Shape 2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11874" y="2736630"/>
            <a:ext cx="20942402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</a:p>
        </p:txBody>
      </p:sp>
      <p:sp>
        <p:nvSpPr>
          <p:cNvPr id="48" name="Venn diagram"/>
          <p:cNvSpPr txBox="1"/>
          <p:nvPr/>
        </p:nvSpPr>
        <p:spPr>
          <a:xfrm>
            <a:off x="1601123" y="1553607"/>
            <a:ext cx="11771372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4 Months Pivot Tables for Financial Analysis</a:t>
            </a:r>
          </a:p>
        </p:txBody>
      </p:sp>
      <p:graphicFrame>
        <p:nvGraphicFramePr>
          <p:cNvPr id="49" name="Table"/>
          <p:cNvGraphicFramePr/>
          <p:nvPr>
            <p:extLst>
              <p:ext uri="{D42A27DB-BD31-4B8C-83A1-F6EECF244321}">
                <p14:modId xmlns:p14="http://schemas.microsoft.com/office/powerpoint/2010/main" val="385237721"/>
              </p:ext>
            </p:extLst>
          </p:nvPr>
        </p:nvGraphicFramePr>
        <p:xfrm>
          <a:off x="1641386" y="4622800"/>
          <a:ext cx="21092115" cy="7330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5845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492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bg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April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70 180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38920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890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25400">
                      <a:solidFill>
                        <a:schemeClr val="accent5"/>
                      </a:solidFill>
                    </a:lnT>
                    <a:lnB w="508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14511"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Total: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</a:p>
                  </a:txBody>
                  <a:tcPr marL="0" marR="0" marT="0" marB="0" anchor="ctr" horzOverflow="overflow">
                    <a:lnL w="25400">
                      <a:solidFill>
                        <a:schemeClr val="accent5"/>
                      </a:solidFill>
                    </a:lnL>
                    <a:lnR w="508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800">
                          <a:solidFill>
                            <a:srgbClr val="000000"/>
                          </a:solidFill>
                        </a:defRPr>
                      </a:pPr>
                      <a:r>
                        <a:rPr sz="2500" dirty="0">
                          <a:solidFill>
                            <a:schemeClr val="tx1"/>
                          </a:solidFill>
                          <a:latin typeface="Barlow Bold"/>
                          <a:ea typeface="Barlow Bold"/>
                          <a:cs typeface="Barlow Bold"/>
                          <a:sym typeface="Barlow Bold"/>
                        </a:rPr>
                        <a:t>157860</a:t>
                      </a:r>
                    </a:p>
                  </a:txBody>
                  <a:tcPr marL="0" marR="0" marT="0" marB="0" anchor="ctr" horzOverflow="overflow">
                    <a:lnL w="50800">
                      <a:solidFill>
                        <a:schemeClr val="accent5"/>
                      </a:solidFill>
                    </a:lnL>
                    <a:lnR w="25400">
                      <a:solidFill>
                        <a:schemeClr val="accent5"/>
                      </a:solidFill>
                    </a:lnR>
                    <a:lnT w="50800">
                      <a:solidFill>
                        <a:schemeClr val="accent5"/>
                      </a:solidFill>
                    </a:lnT>
                    <a:lnB w="25400">
                      <a:solidFill>
                        <a:schemeClr val="accent5"/>
                      </a:solidFill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2"/>
            <a:extLst>
              <a:ext uri="{FF2B5EF4-FFF2-40B4-BE49-F238E27FC236}">
                <a16:creationId xmlns:a16="http://schemas.microsoft.com/office/drawing/2014/main" id="{BD819AFE-3294-2781-B0BA-CBB408F4B0B0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Macintosh PowerPoint</Application>
  <PresentationFormat>Custom</PresentationFormat>
  <Paragraphs>56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3</cp:revision>
  <dcterms:modified xsi:type="dcterms:W3CDTF">2023-06-15T12:42:29Z</dcterms:modified>
</cp:coreProperties>
</file>