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60" name="Venn diagram"/>
          <p:cNvSpPr txBox="1"/>
          <p:nvPr/>
        </p:nvSpPr>
        <p:spPr>
          <a:xfrm>
            <a:off x="1601123" y="1553607"/>
            <a:ext cx="11771372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12 Months Pivot Tables for Financial Analysis</a:t>
            </a:r>
          </a:p>
        </p:txBody>
      </p:sp>
      <p:graphicFrame>
        <p:nvGraphicFramePr>
          <p:cNvPr id="61" name="Table"/>
          <p:cNvGraphicFramePr/>
          <p:nvPr>
            <p:extLst>
              <p:ext uri="{D42A27DB-BD31-4B8C-83A1-F6EECF244321}">
                <p14:modId xmlns:p14="http://schemas.microsoft.com/office/powerpoint/2010/main" val="3096246250"/>
              </p:ext>
            </p:extLst>
          </p:nvPr>
        </p:nvGraphicFramePr>
        <p:xfrm>
          <a:off x="1641386" y="4622800"/>
          <a:ext cx="21101221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055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150383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Jun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Jul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Aug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Sep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Oct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Nov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Dec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355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35 600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49750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46400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35970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81700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49240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36500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114800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103800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59850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E83FE08C-D5BF-8B02-5B72-83FA1377C851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Microsoft Macintosh PowerPoint</Application>
  <PresentationFormat>Custom</PresentationFormat>
  <Paragraphs>119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2023-06-15T12:43:52Z</dcterms:modified>
</cp:coreProperties>
</file>