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3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f475c860af_2_5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gf475c860af_2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111" name="Google Shape;111;p23"/>
          <p:cNvSpPr txBox="1"/>
          <p:nvPr/>
        </p:nvSpPr>
        <p:spPr>
          <a:xfrm>
            <a:off x="600421" y="582603"/>
            <a:ext cx="441426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12 Months Pivot Tables for Financial Analysis</a:t>
            </a:r>
            <a:endParaRPr sz="500"/>
          </a:p>
        </p:txBody>
      </p:sp>
      <p:graphicFrame>
        <p:nvGraphicFramePr>
          <p:cNvPr id="112" name="Google Shape;112;p23"/>
          <p:cNvGraphicFramePr/>
          <p:nvPr/>
        </p:nvGraphicFramePr>
        <p:xfrm>
          <a:off x="615520" y="1733550"/>
          <a:ext cx="7912800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1145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6392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Jun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Jul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Aug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Sep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Oct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Nov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Dec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45 700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355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35 600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34 600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49750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46400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35970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81700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49240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36500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114800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103800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59850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70848F45-180C-49F5-24AA-11A0F01898A6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Microsoft Macintosh PowerPoint</Application>
  <PresentationFormat>On-screen Show (16:9)</PresentationFormat>
  <Paragraphs>119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Helvetica Neue Medium</vt:lpstr>
      <vt:lpstr>Arial</vt:lpstr>
      <vt:lpstr>Helvetica Light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2023-06-15T12:43:37Z</dcterms:modified>
</cp:coreProperties>
</file>