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65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ABA33-0E8B-413A-BFE5-259E0B3AAA33}">
  <a:tblStyle styleId="{412ABA33-0E8B-413A-BFE5-259E0B3AAA33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79"/>
    <p:restoredTop sz="94668"/>
  </p:normalViewPr>
  <p:slideViewPr>
    <p:cSldViewPr snapToGrid="0">
      <p:cViewPr varScale="1">
        <p:scale>
          <a:sx n="141" d="100"/>
          <a:sy n="141" d="100"/>
        </p:scale>
        <p:origin x="110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f475c860af_2_6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gf475c860af_2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" name="Google Shape;123;p25"/>
          <p:cNvGraphicFramePr/>
          <p:nvPr/>
        </p:nvGraphicFramePr>
        <p:xfrm>
          <a:off x="615519" y="1129695"/>
          <a:ext cx="7912800" cy="3356325"/>
        </p:xfrm>
        <a:graphic>
          <a:graphicData uri="http://schemas.openxmlformats.org/drawingml/2006/table">
            <a:tbl>
              <a:tblPr bandRow="1">
                <a:noFill/>
                <a:tableStyleId>{412ABA33-0E8B-413A-BFE5-259E0B3AAA33}</a:tableStyleId>
              </a:tblPr>
              <a:tblGrid>
                <a:gridCol w="141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414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05425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 Q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II Q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III Q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IV Q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25">
                <a:tc v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Jan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Feb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Mar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Apr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May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Jun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Jul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Aug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Sep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Oct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Nov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Dec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1 560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11 450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12 670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24 590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9 700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13 500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540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1 450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13 500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75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535353"/>
                        </a:buClr>
                        <a:buSzPts val="900"/>
                        <a:buFont typeface="Barlow Medium"/>
                        <a:buNone/>
                      </a:pPr>
                      <a:endParaRPr sz="900" u="none" strike="noStrike" cap="none">
                        <a:solidFill>
                          <a:schemeClr val="dk1"/>
                        </a:solidFill>
                      </a:endParaRPr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 summary here. 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 summary here. 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 summary here. 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 summary here. 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24" name="Google Shape;124;p25"/>
          <p:cNvSpPr txBox="1"/>
          <p:nvPr/>
        </p:nvSpPr>
        <p:spPr>
          <a:xfrm>
            <a:off x="600421" y="582603"/>
            <a:ext cx="5343408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 Year Financial Table Template with Summary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DA1769EF-7E57-4E8D-8C83-3D54B4DFD884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Macintosh PowerPoint</Application>
  <PresentationFormat>On-screen Show (16:9)</PresentationFormat>
  <Paragraphs>113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Helvetica Neue Medium</vt:lpstr>
      <vt:lpstr>Barlow SemiBold</vt:lpstr>
      <vt:lpstr>Helvetica Light</vt:lpstr>
      <vt:lpstr>Arial</vt:lpstr>
      <vt:lpstr>Barlow Medium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2023-06-15T12:44:31Z</dcterms:modified>
</cp:coreProperties>
</file>