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5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15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" name="Table"/>
          <p:cNvGraphicFramePr/>
          <p:nvPr>
            <p:extLst>
              <p:ext uri="{D42A27DB-BD31-4B8C-83A1-F6EECF244321}">
                <p14:modId xmlns:p14="http://schemas.microsoft.com/office/powerpoint/2010/main" val="638130023"/>
              </p:ext>
            </p:extLst>
          </p:nvPr>
        </p:nvGraphicFramePr>
        <p:xfrm>
          <a:off x="1641385" y="3012519"/>
          <a:ext cx="21101220" cy="8950604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776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443766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814511">
                <a:tc rowSpan="2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 Q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II Q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III Q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IV Q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5353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511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Jan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Feb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Mar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Apr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May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Jun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Jul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Aug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Sep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Oct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Nov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Dec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1 560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11 450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12 670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24 590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9 700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13 500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540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1 450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13 500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20005">
                <a:tc>
                  <a:txBody>
                    <a:bodyPr/>
                    <a:lstStyle/>
                    <a:p>
                      <a:pPr>
                        <a:defRPr sz="2500">
                          <a:solidFill>
                            <a:srgbClr val="535353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defRPr>
                      </a:pP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 summary here. 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 summary here. 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 summary here. 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 summary here. 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5353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7" name="Venn diagram"/>
          <p:cNvSpPr txBox="1"/>
          <p:nvPr/>
        </p:nvSpPr>
        <p:spPr>
          <a:xfrm>
            <a:off x="1601123" y="1553607"/>
            <a:ext cx="14249087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1 Year Financial Table Template with Summary</a:t>
            </a:r>
          </a:p>
        </p:txBody>
      </p:sp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313C647A-20E1-B9D5-F5E0-6F66F8745BC0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Macintosh PowerPoint</Application>
  <PresentationFormat>Custom</PresentationFormat>
  <Paragraphs>113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2023-06-15T12:44:49Z</dcterms:modified>
</cp:coreProperties>
</file>