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1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  <p:embeddedFont>
      <p:font typeface="Helvetica Neue Light" panose="02000403000000020004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7"/>
    <p:restoredTop sz="94590"/>
  </p:normalViewPr>
  <p:slideViewPr>
    <p:cSldViewPr snapToGrid="0">
      <p:cViewPr varScale="1">
        <p:scale>
          <a:sx n="141" d="100"/>
          <a:sy n="141" d="100"/>
        </p:scale>
        <p:origin x="952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3cc36af525_2_2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g13cc36af525_2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1"/>
          <p:cNvSpPr txBox="1"/>
          <p:nvPr/>
        </p:nvSpPr>
        <p:spPr>
          <a:xfrm>
            <a:off x="607223" y="658803"/>
            <a:ext cx="4875902" cy="300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rgbClr val="525455"/>
                </a:solidFill>
                <a:latin typeface="Barlow"/>
                <a:ea typeface="Barlow"/>
                <a:cs typeface="Barlow"/>
                <a:sym typeface="Barlow"/>
              </a:rPr>
              <a:t>Universal Table of Contents Dividers Template</a:t>
            </a:r>
            <a:endParaRPr sz="500"/>
          </a:p>
        </p:txBody>
      </p:sp>
      <p:grpSp>
        <p:nvGrpSpPr>
          <p:cNvPr id="325" name="Google Shape;325;p21"/>
          <p:cNvGrpSpPr/>
          <p:nvPr/>
        </p:nvGrpSpPr>
        <p:grpSpPr>
          <a:xfrm>
            <a:off x="617565" y="1155248"/>
            <a:ext cx="2602693" cy="3326145"/>
            <a:chOff x="0" y="0"/>
            <a:chExt cx="6940513" cy="8869718"/>
          </a:xfrm>
        </p:grpSpPr>
        <p:grpSp>
          <p:nvGrpSpPr>
            <p:cNvPr id="326" name="Google Shape;326;p21"/>
            <p:cNvGrpSpPr/>
            <p:nvPr/>
          </p:nvGrpSpPr>
          <p:grpSpPr>
            <a:xfrm>
              <a:off x="0" y="0"/>
              <a:ext cx="6940513" cy="1152424"/>
              <a:chOff x="0" y="0"/>
              <a:chExt cx="6940512" cy="1152423"/>
            </a:xfrm>
          </p:grpSpPr>
          <p:sp>
            <p:nvSpPr>
              <p:cNvPr id="327" name="Google Shape;327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28" name="Google Shape;328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29" name="Google Shape;329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0" name="Google Shape;330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01</a:t>
                </a:r>
                <a:endParaRPr sz="500"/>
              </a:p>
            </p:txBody>
          </p:sp>
          <p:sp>
            <p:nvSpPr>
              <p:cNvPr id="331" name="Google Shape;331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2" name="Google Shape;332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Business Model</a:t>
                </a:r>
                <a:endParaRPr sz="500"/>
              </a:p>
            </p:txBody>
          </p:sp>
        </p:grpSp>
        <p:grpSp>
          <p:nvGrpSpPr>
            <p:cNvPr id="333" name="Google Shape;333;p21"/>
            <p:cNvGrpSpPr/>
            <p:nvPr/>
          </p:nvGrpSpPr>
          <p:grpSpPr>
            <a:xfrm>
              <a:off x="0" y="1286215"/>
              <a:ext cx="6940513" cy="1152425"/>
              <a:chOff x="0" y="0"/>
              <a:chExt cx="6940512" cy="1152423"/>
            </a:xfrm>
          </p:grpSpPr>
          <p:sp>
            <p:nvSpPr>
              <p:cNvPr id="334" name="Google Shape;334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5" name="Google Shape;335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6" name="Google Shape;336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7" name="Google Shape;337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02</a:t>
                </a:r>
                <a:endParaRPr sz="500"/>
              </a:p>
            </p:txBody>
          </p:sp>
          <p:sp>
            <p:nvSpPr>
              <p:cNvPr id="338" name="Google Shape;338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39" name="Google Shape;339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SWOT Analysis</a:t>
                </a:r>
                <a:endParaRPr sz="500"/>
              </a:p>
            </p:txBody>
          </p:sp>
        </p:grpSp>
        <p:grpSp>
          <p:nvGrpSpPr>
            <p:cNvPr id="340" name="Google Shape;340;p21"/>
            <p:cNvGrpSpPr/>
            <p:nvPr/>
          </p:nvGrpSpPr>
          <p:grpSpPr>
            <a:xfrm>
              <a:off x="0" y="2572431"/>
              <a:ext cx="6940513" cy="1152425"/>
              <a:chOff x="0" y="0"/>
              <a:chExt cx="6940512" cy="1152423"/>
            </a:xfrm>
          </p:grpSpPr>
          <p:sp>
            <p:nvSpPr>
              <p:cNvPr id="341" name="Google Shape;341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42" name="Google Shape;342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43" name="Google Shape;343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44" name="Google Shape;344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03</a:t>
                </a:r>
                <a:endParaRPr sz="500"/>
              </a:p>
            </p:txBody>
          </p:sp>
          <p:sp>
            <p:nvSpPr>
              <p:cNvPr id="345" name="Google Shape;345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46" name="Google Shape;346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PEST Analysis</a:t>
                </a:r>
                <a:endParaRPr sz="500"/>
              </a:p>
            </p:txBody>
          </p:sp>
        </p:grpSp>
        <p:grpSp>
          <p:nvGrpSpPr>
            <p:cNvPr id="347" name="Google Shape;347;p21"/>
            <p:cNvGrpSpPr/>
            <p:nvPr/>
          </p:nvGrpSpPr>
          <p:grpSpPr>
            <a:xfrm>
              <a:off x="0" y="3858647"/>
              <a:ext cx="6940513" cy="1152425"/>
              <a:chOff x="0" y="0"/>
              <a:chExt cx="6940512" cy="1152423"/>
            </a:xfrm>
          </p:grpSpPr>
          <p:sp>
            <p:nvSpPr>
              <p:cNvPr id="348" name="Google Shape;348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49" name="Google Shape;349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0" name="Google Shape;350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1" name="Google Shape;351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04</a:t>
                </a:r>
                <a:endParaRPr sz="500"/>
              </a:p>
            </p:txBody>
          </p:sp>
          <p:sp>
            <p:nvSpPr>
              <p:cNvPr id="352" name="Google Shape;352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3" name="Google Shape;353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Mix</a:t>
                </a:r>
                <a:endParaRPr sz="500"/>
              </a:p>
            </p:txBody>
          </p:sp>
        </p:grpSp>
        <p:grpSp>
          <p:nvGrpSpPr>
            <p:cNvPr id="354" name="Google Shape;354;p21"/>
            <p:cNvGrpSpPr/>
            <p:nvPr/>
          </p:nvGrpSpPr>
          <p:grpSpPr>
            <a:xfrm>
              <a:off x="0" y="5144862"/>
              <a:ext cx="6940513" cy="1152425"/>
              <a:chOff x="0" y="0"/>
              <a:chExt cx="6940512" cy="1152423"/>
            </a:xfrm>
          </p:grpSpPr>
          <p:sp>
            <p:nvSpPr>
              <p:cNvPr id="355" name="Google Shape;355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6" name="Google Shape;356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7" name="Google Shape;357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58" name="Google Shape;358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05</a:t>
                </a:r>
                <a:endParaRPr sz="500"/>
              </a:p>
            </p:txBody>
          </p:sp>
          <p:sp>
            <p:nvSpPr>
              <p:cNvPr id="359" name="Google Shape;359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0" name="Google Shape;360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Plan</a:t>
                </a:r>
                <a:endParaRPr sz="500"/>
              </a:p>
            </p:txBody>
          </p:sp>
        </p:grpSp>
        <p:grpSp>
          <p:nvGrpSpPr>
            <p:cNvPr id="361" name="Google Shape;361;p21"/>
            <p:cNvGrpSpPr/>
            <p:nvPr/>
          </p:nvGrpSpPr>
          <p:grpSpPr>
            <a:xfrm>
              <a:off x="0" y="6431078"/>
              <a:ext cx="6940513" cy="1152425"/>
              <a:chOff x="0" y="0"/>
              <a:chExt cx="6940512" cy="1152423"/>
            </a:xfrm>
          </p:grpSpPr>
          <p:sp>
            <p:nvSpPr>
              <p:cNvPr id="362" name="Google Shape;362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3" name="Google Shape;363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4" name="Google Shape;364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5" name="Google Shape;365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06</a:t>
                </a:r>
                <a:endParaRPr sz="500"/>
              </a:p>
            </p:txBody>
          </p:sp>
          <p:sp>
            <p:nvSpPr>
              <p:cNvPr id="366" name="Google Shape;366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67" name="Google Shape;367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SMM</a:t>
                </a:r>
                <a:endParaRPr sz="500"/>
              </a:p>
            </p:txBody>
          </p:sp>
        </p:grpSp>
        <p:grpSp>
          <p:nvGrpSpPr>
            <p:cNvPr id="368" name="Google Shape;368;p21"/>
            <p:cNvGrpSpPr/>
            <p:nvPr/>
          </p:nvGrpSpPr>
          <p:grpSpPr>
            <a:xfrm>
              <a:off x="0" y="7717294"/>
              <a:ext cx="6940513" cy="1152424"/>
              <a:chOff x="0" y="0"/>
              <a:chExt cx="6940512" cy="1152423"/>
            </a:xfrm>
          </p:grpSpPr>
          <p:sp>
            <p:nvSpPr>
              <p:cNvPr id="369" name="Google Shape;369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0" name="Google Shape;370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1" name="Google Shape;371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2" name="Google Shape;372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07</a:t>
                </a:r>
                <a:endParaRPr sz="500"/>
              </a:p>
            </p:txBody>
          </p:sp>
          <p:sp>
            <p:nvSpPr>
              <p:cNvPr id="373" name="Google Shape;373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4" name="Google Shape;374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SEO</a:t>
                </a:r>
                <a:endParaRPr sz="500"/>
              </a:p>
            </p:txBody>
          </p:sp>
        </p:grpSp>
      </p:grpSp>
      <p:grpSp>
        <p:nvGrpSpPr>
          <p:cNvPr id="375" name="Google Shape;375;p21"/>
          <p:cNvGrpSpPr/>
          <p:nvPr/>
        </p:nvGrpSpPr>
        <p:grpSpPr>
          <a:xfrm>
            <a:off x="3270247" y="1155248"/>
            <a:ext cx="2602693" cy="3326145"/>
            <a:chOff x="0" y="0"/>
            <a:chExt cx="6940513" cy="8869718"/>
          </a:xfrm>
        </p:grpSpPr>
        <p:grpSp>
          <p:nvGrpSpPr>
            <p:cNvPr id="376" name="Google Shape;376;p21"/>
            <p:cNvGrpSpPr/>
            <p:nvPr/>
          </p:nvGrpSpPr>
          <p:grpSpPr>
            <a:xfrm>
              <a:off x="0" y="0"/>
              <a:ext cx="6940513" cy="1152424"/>
              <a:chOff x="0" y="0"/>
              <a:chExt cx="6940512" cy="1152423"/>
            </a:xfrm>
          </p:grpSpPr>
          <p:sp>
            <p:nvSpPr>
              <p:cNvPr id="377" name="Google Shape;377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8" name="Google Shape;378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79" name="Google Shape;379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0" name="Google Shape;380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08</a:t>
                </a:r>
                <a:endParaRPr sz="500"/>
              </a:p>
            </p:txBody>
          </p:sp>
          <p:sp>
            <p:nvSpPr>
              <p:cNvPr id="381" name="Google Shape;381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2" name="Google Shape;382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Content Marketing</a:t>
                </a:r>
                <a:endParaRPr sz="500"/>
              </a:p>
            </p:txBody>
          </p:sp>
        </p:grpSp>
        <p:grpSp>
          <p:nvGrpSpPr>
            <p:cNvPr id="383" name="Google Shape;383;p21"/>
            <p:cNvGrpSpPr/>
            <p:nvPr/>
          </p:nvGrpSpPr>
          <p:grpSpPr>
            <a:xfrm>
              <a:off x="0" y="1286215"/>
              <a:ext cx="6940513" cy="1152425"/>
              <a:chOff x="0" y="0"/>
              <a:chExt cx="6940512" cy="1152423"/>
            </a:xfrm>
          </p:grpSpPr>
          <p:sp>
            <p:nvSpPr>
              <p:cNvPr id="384" name="Google Shape;384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5" name="Google Shape;385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6" name="Google Shape;386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7" name="Google Shape;387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09</a:t>
                </a:r>
                <a:endParaRPr sz="500"/>
              </a:p>
            </p:txBody>
          </p:sp>
          <p:sp>
            <p:nvSpPr>
              <p:cNvPr id="388" name="Google Shape;388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9" name="Google Shape;389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Budget</a:t>
                </a:r>
                <a:endParaRPr sz="500"/>
              </a:p>
            </p:txBody>
          </p:sp>
        </p:grpSp>
        <p:grpSp>
          <p:nvGrpSpPr>
            <p:cNvPr id="390" name="Google Shape;390;p21"/>
            <p:cNvGrpSpPr/>
            <p:nvPr/>
          </p:nvGrpSpPr>
          <p:grpSpPr>
            <a:xfrm>
              <a:off x="0" y="2572431"/>
              <a:ext cx="6940513" cy="1152425"/>
              <a:chOff x="0" y="0"/>
              <a:chExt cx="6940512" cy="1152423"/>
            </a:xfrm>
          </p:grpSpPr>
          <p:sp>
            <p:nvSpPr>
              <p:cNvPr id="391" name="Google Shape;391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2" name="Google Shape;392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3" name="Google Shape;393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4" name="Google Shape;394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10</a:t>
                </a:r>
                <a:endParaRPr sz="500"/>
              </a:p>
            </p:txBody>
          </p:sp>
          <p:sp>
            <p:nvSpPr>
              <p:cNvPr id="395" name="Google Shape;395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6" name="Google Shape;396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Monthly Report</a:t>
                </a:r>
                <a:endParaRPr sz="500"/>
              </a:p>
            </p:txBody>
          </p:sp>
        </p:grpSp>
        <p:grpSp>
          <p:nvGrpSpPr>
            <p:cNvPr id="397" name="Google Shape;397;p21"/>
            <p:cNvGrpSpPr/>
            <p:nvPr/>
          </p:nvGrpSpPr>
          <p:grpSpPr>
            <a:xfrm>
              <a:off x="0" y="3858647"/>
              <a:ext cx="6940513" cy="1152425"/>
              <a:chOff x="0" y="0"/>
              <a:chExt cx="6940512" cy="1152423"/>
            </a:xfrm>
          </p:grpSpPr>
          <p:sp>
            <p:nvSpPr>
              <p:cNvPr id="398" name="Google Shape;398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9" name="Google Shape;399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0" name="Google Shape;400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1" name="Google Shape;401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11</a:t>
                </a:r>
                <a:endParaRPr sz="500"/>
              </a:p>
            </p:txBody>
          </p:sp>
          <p:sp>
            <p:nvSpPr>
              <p:cNvPr id="402" name="Google Shape;402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3" name="Google Shape;403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Yearly Report</a:t>
                </a:r>
                <a:endParaRPr sz="500"/>
              </a:p>
            </p:txBody>
          </p:sp>
        </p:grpSp>
        <p:grpSp>
          <p:nvGrpSpPr>
            <p:cNvPr id="404" name="Google Shape;404;p21"/>
            <p:cNvGrpSpPr/>
            <p:nvPr/>
          </p:nvGrpSpPr>
          <p:grpSpPr>
            <a:xfrm>
              <a:off x="0" y="5144862"/>
              <a:ext cx="6940513" cy="1152425"/>
              <a:chOff x="0" y="0"/>
              <a:chExt cx="6940512" cy="1152423"/>
            </a:xfrm>
          </p:grpSpPr>
          <p:sp>
            <p:nvSpPr>
              <p:cNvPr id="405" name="Google Shape;405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6" name="Google Shape;406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7" name="Google Shape;407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08" name="Google Shape;408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12</a:t>
                </a:r>
                <a:endParaRPr sz="500"/>
              </a:p>
            </p:txBody>
          </p:sp>
          <p:sp>
            <p:nvSpPr>
              <p:cNvPr id="409" name="Google Shape;409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0" name="Google Shape;410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Business Model</a:t>
                </a:r>
                <a:endParaRPr sz="500"/>
              </a:p>
            </p:txBody>
          </p:sp>
        </p:grpSp>
        <p:grpSp>
          <p:nvGrpSpPr>
            <p:cNvPr id="411" name="Google Shape;411;p21"/>
            <p:cNvGrpSpPr/>
            <p:nvPr/>
          </p:nvGrpSpPr>
          <p:grpSpPr>
            <a:xfrm>
              <a:off x="0" y="6431078"/>
              <a:ext cx="6940513" cy="1152425"/>
              <a:chOff x="0" y="0"/>
              <a:chExt cx="6940512" cy="1152423"/>
            </a:xfrm>
          </p:grpSpPr>
          <p:sp>
            <p:nvSpPr>
              <p:cNvPr id="412" name="Google Shape;412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3" name="Google Shape;413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4" name="Google Shape;414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5" name="Google Shape;415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13</a:t>
                </a:r>
                <a:endParaRPr sz="500"/>
              </a:p>
            </p:txBody>
          </p:sp>
          <p:sp>
            <p:nvSpPr>
              <p:cNvPr id="416" name="Google Shape;416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17" name="Google Shape;417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SWOT Analysis</a:t>
                </a:r>
                <a:endParaRPr sz="500"/>
              </a:p>
            </p:txBody>
          </p:sp>
        </p:grpSp>
        <p:grpSp>
          <p:nvGrpSpPr>
            <p:cNvPr id="418" name="Google Shape;418;p21"/>
            <p:cNvGrpSpPr/>
            <p:nvPr/>
          </p:nvGrpSpPr>
          <p:grpSpPr>
            <a:xfrm>
              <a:off x="0" y="7717294"/>
              <a:ext cx="6940513" cy="1152424"/>
              <a:chOff x="0" y="0"/>
              <a:chExt cx="6940512" cy="1152423"/>
            </a:xfrm>
          </p:grpSpPr>
          <p:sp>
            <p:nvSpPr>
              <p:cNvPr id="419" name="Google Shape;419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0" name="Google Shape;420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1" name="Google Shape;421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2" name="Google Shape;422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14</a:t>
                </a:r>
                <a:endParaRPr sz="500"/>
              </a:p>
            </p:txBody>
          </p:sp>
          <p:sp>
            <p:nvSpPr>
              <p:cNvPr id="423" name="Google Shape;423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4" name="Google Shape;424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PEST Analysis</a:t>
                </a:r>
                <a:endParaRPr sz="500"/>
              </a:p>
            </p:txBody>
          </p:sp>
        </p:grpSp>
      </p:grpSp>
      <p:grpSp>
        <p:nvGrpSpPr>
          <p:cNvPr id="425" name="Google Shape;425;p21"/>
          <p:cNvGrpSpPr/>
          <p:nvPr/>
        </p:nvGrpSpPr>
        <p:grpSpPr>
          <a:xfrm>
            <a:off x="5922929" y="1155248"/>
            <a:ext cx="2602693" cy="3326145"/>
            <a:chOff x="0" y="0"/>
            <a:chExt cx="6940513" cy="8869718"/>
          </a:xfrm>
        </p:grpSpPr>
        <p:grpSp>
          <p:nvGrpSpPr>
            <p:cNvPr id="426" name="Google Shape;426;p21"/>
            <p:cNvGrpSpPr/>
            <p:nvPr/>
          </p:nvGrpSpPr>
          <p:grpSpPr>
            <a:xfrm>
              <a:off x="0" y="0"/>
              <a:ext cx="6940513" cy="1152424"/>
              <a:chOff x="0" y="0"/>
              <a:chExt cx="6940512" cy="1152423"/>
            </a:xfrm>
          </p:grpSpPr>
          <p:sp>
            <p:nvSpPr>
              <p:cNvPr id="427" name="Google Shape;427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8" name="Google Shape;428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29" name="Google Shape;429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0" name="Google Shape;430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15</a:t>
                </a:r>
                <a:endParaRPr sz="500"/>
              </a:p>
            </p:txBody>
          </p:sp>
          <p:sp>
            <p:nvSpPr>
              <p:cNvPr id="431" name="Google Shape;431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2" name="Google Shape;432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SMM</a:t>
                </a:r>
                <a:endParaRPr sz="500"/>
              </a:p>
            </p:txBody>
          </p:sp>
        </p:grpSp>
        <p:grpSp>
          <p:nvGrpSpPr>
            <p:cNvPr id="433" name="Google Shape;433;p21"/>
            <p:cNvGrpSpPr/>
            <p:nvPr/>
          </p:nvGrpSpPr>
          <p:grpSpPr>
            <a:xfrm>
              <a:off x="0" y="1286215"/>
              <a:ext cx="6940513" cy="1152425"/>
              <a:chOff x="0" y="0"/>
              <a:chExt cx="6940512" cy="1152423"/>
            </a:xfrm>
          </p:grpSpPr>
          <p:sp>
            <p:nvSpPr>
              <p:cNvPr id="434" name="Google Shape;434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5" name="Google Shape;435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6" name="Google Shape;436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7" name="Google Shape;437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16</a:t>
                </a:r>
                <a:endParaRPr sz="500"/>
              </a:p>
            </p:txBody>
          </p:sp>
          <p:sp>
            <p:nvSpPr>
              <p:cNvPr id="438" name="Google Shape;438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39" name="Google Shape;439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SWOT Analysis</a:t>
                </a:r>
                <a:endParaRPr sz="500"/>
              </a:p>
            </p:txBody>
          </p:sp>
        </p:grpSp>
        <p:grpSp>
          <p:nvGrpSpPr>
            <p:cNvPr id="440" name="Google Shape;440;p21"/>
            <p:cNvGrpSpPr/>
            <p:nvPr/>
          </p:nvGrpSpPr>
          <p:grpSpPr>
            <a:xfrm>
              <a:off x="0" y="2572431"/>
              <a:ext cx="6940513" cy="1152425"/>
              <a:chOff x="0" y="0"/>
              <a:chExt cx="6940512" cy="1152423"/>
            </a:xfrm>
          </p:grpSpPr>
          <p:sp>
            <p:nvSpPr>
              <p:cNvPr id="441" name="Google Shape;441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42" name="Google Shape;442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43" name="Google Shape;443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44" name="Google Shape;444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17</a:t>
                </a:r>
                <a:endParaRPr sz="500"/>
              </a:p>
            </p:txBody>
          </p:sp>
          <p:sp>
            <p:nvSpPr>
              <p:cNvPr id="445" name="Google Shape;445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46" name="Google Shape;446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PEST Analysis</a:t>
                </a:r>
                <a:endParaRPr sz="500"/>
              </a:p>
            </p:txBody>
          </p:sp>
        </p:grpSp>
        <p:grpSp>
          <p:nvGrpSpPr>
            <p:cNvPr id="447" name="Google Shape;447;p21"/>
            <p:cNvGrpSpPr/>
            <p:nvPr/>
          </p:nvGrpSpPr>
          <p:grpSpPr>
            <a:xfrm>
              <a:off x="0" y="3858647"/>
              <a:ext cx="6940513" cy="1152425"/>
              <a:chOff x="0" y="0"/>
              <a:chExt cx="6940512" cy="1152423"/>
            </a:xfrm>
          </p:grpSpPr>
          <p:sp>
            <p:nvSpPr>
              <p:cNvPr id="448" name="Google Shape;448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49" name="Google Shape;449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0" name="Google Shape;450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1" name="Google Shape;451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18</a:t>
                </a:r>
                <a:endParaRPr sz="500"/>
              </a:p>
            </p:txBody>
          </p:sp>
          <p:sp>
            <p:nvSpPr>
              <p:cNvPr id="452" name="Google Shape;452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3" name="Google Shape;453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Mix</a:t>
                </a:r>
                <a:endParaRPr sz="500"/>
              </a:p>
            </p:txBody>
          </p:sp>
        </p:grpSp>
        <p:grpSp>
          <p:nvGrpSpPr>
            <p:cNvPr id="454" name="Google Shape;454;p21"/>
            <p:cNvGrpSpPr/>
            <p:nvPr/>
          </p:nvGrpSpPr>
          <p:grpSpPr>
            <a:xfrm>
              <a:off x="0" y="5144862"/>
              <a:ext cx="6940513" cy="1152425"/>
              <a:chOff x="0" y="0"/>
              <a:chExt cx="6940512" cy="1152423"/>
            </a:xfrm>
          </p:grpSpPr>
          <p:sp>
            <p:nvSpPr>
              <p:cNvPr id="455" name="Google Shape;455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6" name="Google Shape;456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7" name="Google Shape;457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58" name="Google Shape;458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19</a:t>
                </a:r>
                <a:endParaRPr sz="500"/>
              </a:p>
            </p:txBody>
          </p:sp>
          <p:sp>
            <p:nvSpPr>
              <p:cNvPr id="459" name="Google Shape;459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60" name="Google Shape;460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Plan</a:t>
                </a:r>
                <a:endParaRPr sz="500"/>
              </a:p>
            </p:txBody>
          </p:sp>
        </p:grpSp>
        <p:grpSp>
          <p:nvGrpSpPr>
            <p:cNvPr id="461" name="Google Shape;461;p21"/>
            <p:cNvGrpSpPr/>
            <p:nvPr/>
          </p:nvGrpSpPr>
          <p:grpSpPr>
            <a:xfrm>
              <a:off x="0" y="6431078"/>
              <a:ext cx="6940513" cy="1152425"/>
              <a:chOff x="0" y="0"/>
              <a:chExt cx="6940512" cy="1152423"/>
            </a:xfrm>
          </p:grpSpPr>
          <p:sp>
            <p:nvSpPr>
              <p:cNvPr id="462" name="Google Shape;462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63" name="Google Shape;463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64" name="Google Shape;464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65" name="Google Shape;465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</a:t>
                </a:r>
                <a:endParaRPr sz="500"/>
              </a:p>
            </p:txBody>
          </p:sp>
          <p:sp>
            <p:nvSpPr>
              <p:cNvPr id="466" name="Google Shape;466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67" name="Google Shape;467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Marketing Mix</a:t>
                </a:r>
                <a:endParaRPr sz="500"/>
              </a:p>
            </p:txBody>
          </p:sp>
        </p:grpSp>
        <p:grpSp>
          <p:nvGrpSpPr>
            <p:cNvPr id="468" name="Google Shape;468;p21"/>
            <p:cNvGrpSpPr/>
            <p:nvPr/>
          </p:nvGrpSpPr>
          <p:grpSpPr>
            <a:xfrm>
              <a:off x="0" y="7717294"/>
              <a:ext cx="6940513" cy="1152424"/>
              <a:chOff x="0" y="0"/>
              <a:chExt cx="6940512" cy="1152423"/>
            </a:xfrm>
          </p:grpSpPr>
          <p:sp>
            <p:nvSpPr>
              <p:cNvPr id="469" name="Google Shape;469;p21"/>
              <p:cNvSpPr/>
              <p:nvPr/>
            </p:nvSpPr>
            <p:spPr>
              <a:xfrm>
                <a:off x="0" y="0"/>
                <a:ext cx="6940512" cy="1152423"/>
              </a:xfrm>
              <a:prstGeom prst="roundRect">
                <a:avLst>
                  <a:gd name="adj" fmla="val 1182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70" name="Google Shape;470;p21"/>
              <p:cNvSpPr/>
              <p:nvPr/>
            </p:nvSpPr>
            <p:spPr>
              <a:xfrm>
                <a:off x="126202" y="127567"/>
                <a:ext cx="897289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71" name="Google Shape;471;p21"/>
              <p:cNvSpPr/>
              <p:nvPr/>
            </p:nvSpPr>
            <p:spPr>
              <a:xfrm>
                <a:off x="5913670" y="127567"/>
                <a:ext cx="897288" cy="897288"/>
              </a:xfrm>
              <a:prstGeom prst="roundRect">
                <a:avLst>
                  <a:gd name="adj" fmla="val 6096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72" name="Google Shape;472;p21"/>
              <p:cNvSpPr txBox="1"/>
              <p:nvPr/>
            </p:nvSpPr>
            <p:spPr>
              <a:xfrm>
                <a:off x="276442" y="322211"/>
                <a:ext cx="622209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21</a:t>
                </a:r>
                <a:endParaRPr sz="500"/>
              </a:p>
            </p:txBody>
          </p:sp>
          <p:sp>
            <p:nvSpPr>
              <p:cNvPr id="473" name="Google Shape;473;p21"/>
              <p:cNvSpPr/>
              <p:nvPr/>
            </p:nvSpPr>
            <p:spPr>
              <a:xfrm>
                <a:off x="6297213" y="416292"/>
                <a:ext cx="188663" cy="3198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054"/>
                      <a:pt x="21470" y="11308"/>
                      <a:pt x="21233" y="11499"/>
                    </a:cubicBezTo>
                    <a:lnTo>
                      <a:pt x="10433" y="21028"/>
                    </a:lnTo>
                    <a:cubicBezTo>
                      <a:pt x="10044" y="21371"/>
                      <a:pt x="9396" y="21600"/>
                      <a:pt x="8640" y="21600"/>
                    </a:cubicBezTo>
                    <a:lnTo>
                      <a:pt x="2160" y="21600"/>
                    </a:lnTo>
                    <a:cubicBezTo>
                      <a:pt x="972" y="21600"/>
                      <a:pt x="0" y="21028"/>
                      <a:pt x="0" y="20329"/>
                    </a:cubicBezTo>
                    <a:cubicBezTo>
                      <a:pt x="0" y="20075"/>
                      <a:pt x="130" y="19821"/>
                      <a:pt x="367" y="19631"/>
                    </a:cubicBezTo>
                    <a:lnTo>
                      <a:pt x="10368" y="10800"/>
                    </a:lnTo>
                    <a:lnTo>
                      <a:pt x="367" y="1969"/>
                    </a:lnTo>
                    <a:cubicBezTo>
                      <a:pt x="130" y="1779"/>
                      <a:pt x="0" y="1525"/>
                      <a:pt x="0" y="1271"/>
                    </a:cubicBezTo>
                    <a:cubicBezTo>
                      <a:pt x="0" y="572"/>
                      <a:pt x="972" y="0"/>
                      <a:pt x="2160" y="0"/>
                    </a:cubicBezTo>
                    <a:lnTo>
                      <a:pt x="8640" y="0"/>
                    </a:lnTo>
                    <a:cubicBezTo>
                      <a:pt x="9396" y="0"/>
                      <a:pt x="10044" y="229"/>
                      <a:pt x="10433" y="572"/>
                    </a:cubicBezTo>
                    <a:lnTo>
                      <a:pt x="21233" y="10101"/>
                    </a:lnTo>
                    <a:cubicBezTo>
                      <a:pt x="21470" y="10292"/>
                      <a:pt x="21600" y="10546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7150" tIns="17150" rIns="17150" bIns="1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endParaRPr sz="1100" b="0" i="0" u="none" strike="noStrike" cap="none">
                  <a:solidFill>
                    <a:srgbClr val="525455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474" name="Google Shape;474;p21"/>
              <p:cNvSpPr txBox="1"/>
              <p:nvPr/>
            </p:nvSpPr>
            <p:spPr>
              <a:xfrm>
                <a:off x="1290574" y="322211"/>
                <a:ext cx="423117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D9F9D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rgbClr val="9D9F9D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Yearly Report</a:t>
                </a:r>
                <a:endParaRPr sz="500"/>
              </a:p>
            </p:txBody>
          </p:sp>
        </p:grp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7D1FB5B9-3D87-4DF4-E373-0165716CFBDC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Macintosh PowerPoint</Application>
  <PresentationFormat>On-screen Show (16:9)</PresentationFormat>
  <Paragraphs>43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Helvetica Light</vt:lpstr>
      <vt:lpstr>Helvetica Neue</vt:lpstr>
      <vt:lpstr>Barlow Medium</vt:lpstr>
      <vt:lpstr>Barlow</vt:lpstr>
      <vt:lpstr>Helvetica Neue Light</vt:lpstr>
      <vt:lpstr>Calibri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2023-06-15T13:01:41Z</dcterms:modified>
</cp:coreProperties>
</file>