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8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7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Venn diagram"/>
          <p:cNvSpPr txBox="1"/>
          <p:nvPr/>
        </p:nvSpPr>
        <p:spPr>
          <a:xfrm>
            <a:off x="1619262" y="1756807"/>
            <a:ext cx="14892785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Downloadable Table of Contents Template PowerPoint</a:t>
            </a:r>
          </a:p>
        </p:txBody>
      </p:sp>
      <p:grpSp>
        <p:nvGrpSpPr>
          <p:cNvPr id="433" name="Group"/>
          <p:cNvGrpSpPr/>
          <p:nvPr/>
        </p:nvGrpSpPr>
        <p:grpSpPr>
          <a:xfrm>
            <a:off x="1621440" y="3080662"/>
            <a:ext cx="10446028" cy="1152424"/>
            <a:chOff x="0" y="0"/>
            <a:chExt cx="10446027" cy="1152422"/>
          </a:xfrm>
        </p:grpSpPr>
        <p:sp>
          <p:nvSpPr>
            <p:cNvPr id="427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28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29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01</a:t>
              </a:r>
            </a:p>
          </p:txBody>
        </p:sp>
        <p:sp>
          <p:nvSpPr>
            <p:cNvPr id="431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Business Model: </a:t>
              </a:r>
              <a:r>
                <a:t>Type your summary here</a:t>
              </a:r>
            </a:p>
          </p:txBody>
        </p:sp>
      </p:grpSp>
      <p:grpSp>
        <p:nvGrpSpPr>
          <p:cNvPr id="440" name="Group"/>
          <p:cNvGrpSpPr/>
          <p:nvPr/>
        </p:nvGrpSpPr>
        <p:grpSpPr>
          <a:xfrm>
            <a:off x="1621440" y="4364534"/>
            <a:ext cx="10446028" cy="1152424"/>
            <a:chOff x="0" y="0"/>
            <a:chExt cx="10446027" cy="1152422"/>
          </a:xfrm>
        </p:grpSpPr>
        <p:sp>
          <p:nvSpPr>
            <p:cNvPr id="434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5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6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02</a:t>
              </a:r>
            </a:p>
          </p:txBody>
        </p:sp>
        <p:sp>
          <p:nvSpPr>
            <p:cNvPr id="438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PEST Analysis: </a:t>
              </a:r>
              <a:r>
                <a:t>Type your summary here</a:t>
              </a:r>
            </a:p>
          </p:txBody>
        </p:sp>
      </p:grpSp>
      <p:grpSp>
        <p:nvGrpSpPr>
          <p:cNvPr id="447" name="Group"/>
          <p:cNvGrpSpPr/>
          <p:nvPr/>
        </p:nvGrpSpPr>
        <p:grpSpPr>
          <a:xfrm>
            <a:off x="1621440" y="5648406"/>
            <a:ext cx="10446028" cy="1152424"/>
            <a:chOff x="0" y="0"/>
            <a:chExt cx="10446027" cy="1152422"/>
          </a:xfrm>
        </p:grpSpPr>
        <p:sp>
          <p:nvSpPr>
            <p:cNvPr id="441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2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3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03</a:t>
              </a:r>
            </a:p>
          </p:txBody>
        </p:sp>
        <p:sp>
          <p:nvSpPr>
            <p:cNvPr id="445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6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SWOT Analysis: </a:t>
              </a:r>
              <a:r>
                <a:t>Type your summary here</a:t>
              </a:r>
            </a:p>
          </p:txBody>
        </p:sp>
      </p:grpSp>
      <p:grpSp>
        <p:nvGrpSpPr>
          <p:cNvPr id="454" name="Group"/>
          <p:cNvGrpSpPr/>
          <p:nvPr/>
        </p:nvGrpSpPr>
        <p:grpSpPr>
          <a:xfrm>
            <a:off x="1621440" y="6932278"/>
            <a:ext cx="10446028" cy="1152424"/>
            <a:chOff x="0" y="0"/>
            <a:chExt cx="10446027" cy="1152422"/>
          </a:xfrm>
        </p:grpSpPr>
        <p:sp>
          <p:nvSpPr>
            <p:cNvPr id="448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9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0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04</a:t>
              </a:r>
            </a:p>
          </p:txBody>
        </p:sp>
        <p:sp>
          <p:nvSpPr>
            <p:cNvPr id="452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Mix: </a:t>
              </a:r>
              <a:r>
                <a:t>Type your summary here</a:t>
              </a:r>
            </a:p>
          </p:txBody>
        </p:sp>
      </p:grpSp>
      <p:grpSp>
        <p:nvGrpSpPr>
          <p:cNvPr id="461" name="Group"/>
          <p:cNvGrpSpPr/>
          <p:nvPr/>
        </p:nvGrpSpPr>
        <p:grpSpPr>
          <a:xfrm>
            <a:off x="1621440" y="8216150"/>
            <a:ext cx="10446028" cy="1152424"/>
            <a:chOff x="0" y="0"/>
            <a:chExt cx="10446027" cy="1152422"/>
          </a:xfrm>
        </p:grpSpPr>
        <p:sp>
          <p:nvSpPr>
            <p:cNvPr id="455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6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7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05</a:t>
              </a:r>
            </a:p>
          </p:txBody>
        </p:sp>
        <p:sp>
          <p:nvSpPr>
            <p:cNvPr id="459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Plan: </a:t>
              </a:r>
              <a:r>
                <a:t>Type your summary here</a:t>
              </a:r>
            </a:p>
          </p:txBody>
        </p:sp>
      </p:grpSp>
      <p:grpSp>
        <p:nvGrpSpPr>
          <p:cNvPr id="468" name="Group"/>
          <p:cNvGrpSpPr/>
          <p:nvPr/>
        </p:nvGrpSpPr>
        <p:grpSpPr>
          <a:xfrm>
            <a:off x="1621440" y="9500022"/>
            <a:ext cx="10446028" cy="1152424"/>
            <a:chOff x="0" y="0"/>
            <a:chExt cx="10446027" cy="1152422"/>
          </a:xfrm>
        </p:grpSpPr>
        <p:sp>
          <p:nvSpPr>
            <p:cNvPr id="462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63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64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6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06</a:t>
              </a:r>
            </a:p>
          </p:txBody>
        </p:sp>
        <p:sp>
          <p:nvSpPr>
            <p:cNvPr id="466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SMM: </a:t>
              </a:r>
              <a:r>
                <a:t>Type your summary here</a:t>
              </a:r>
            </a:p>
          </p:txBody>
        </p:sp>
      </p:grpSp>
      <p:grpSp>
        <p:nvGrpSpPr>
          <p:cNvPr id="475" name="Group"/>
          <p:cNvGrpSpPr/>
          <p:nvPr/>
        </p:nvGrpSpPr>
        <p:grpSpPr>
          <a:xfrm>
            <a:off x="1621440" y="10783894"/>
            <a:ext cx="10446028" cy="1152424"/>
            <a:chOff x="0" y="0"/>
            <a:chExt cx="10446027" cy="1152422"/>
          </a:xfrm>
        </p:grpSpPr>
        <p:sp>
          <p:nvSpPr>
            <p:cNvPr id="469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70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71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7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07</a:t>
              </a:r>
            </a:p>
          </p:txBody>
        </p:sp>
        <p:sp>
          <p:nvSpPr>
            <p:cNvPr id="473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SEO: </a:t>
              </a:r>
              <a:r>
                <a:t>Type your summary here</a:t>
              </a:r>
            </a:p>
          </p:txBody>
        </p:sp>
      </p:grpSp>
      <p:grpSp>
        <p:nvGrpSpPr>
          <p:cNvPr id="482" name="Group"/>
          <p:cNvGrpSpPr/>
          <p:nvPr/>
        </p:nvGrpSpPr>
        <p:grpSpPr>
          <a:xfrm>
            <a:off x="12200540" y="3080662"/>
            <a:ext cx="10446029" cy="1152424"/>
            <a:chOff x="0" y="0"/>
            <a:chExt cx="10446027" cy="1152422"/>
          </a:xfrm>
        </p:grpSpPr>
        <p:sp>
          <p:nvSpPr>
            <p:cNvPr id="476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77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78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7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08</a:t>
              </a:r>
            </a:p>
          </p:txBody>
        </p:sp>
        <p:sp>
          <p:nvSpPr>
            <p:cNvPr id="480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Business Model: </a:t>
              </a:r>
              <a:r>
                <a:t>Type your summary here</a:t>
              </a:r>
            </a:p>
          </p:txBody>
        </p:sp>
      </p:grpSp>
      <p:grpSp>
        <p:nvGrpSpPr>
          <p:cNvPr id="489" name="Group"/>
          <p:cNvGrpSpPr/>
          <p:nvPr/>
        </p:nvGrpSpPr>
        <p:grpSpPr>
          <a:xfrm>
            <a:off x="12200540" y="4364534"/>
            <a:ext cx="10446029" cy="1152424"/>
            <a:chOff x="0" y="0"/>
            <a:chExt cx="10446027" cy="1152422"/>
          </a:xfrm>
        </p:grpSpPr>
        <p:sp>
          <p:nvSpPr>
            <p:cNvPr id="483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84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85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86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09</a:t>
              </a:r>
            </a:p>
          </p:txBody>
        </p:sp>
        <p:sp>
          <p:nvSpPr>
            <p:cNvPr id="487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PEST Analysis: </a:t>
              </a:r>
              <a:r>
                <a:t>Type your summary here</a:t>
              </a:r>
            </a:p>
          </p:txBody>
        </p:sp>
      </p:grpSp>
      <p:grpSp>
        <p:nvGrpSpPr>
          <p:cNvPr id="496" name="Group"/>
          <p:cNvGrpSpPr/>
          <p:nvPr/>
        </p:nvGrpSpPr>
        <p:grpSpPr>
          <a:xfrm>
            <a:off x="12200540" y="5648406"/>
            <a:ext cx="10446029" cy="1152424"/>
            <a:chOff x="0" y="0"/>
            <a:chExt cx="10446027" cy="1152422"/>
          </a:xfrm>
        </p:grpSpPr>
        <p:sp>
          <p:nvSpPr>
            <p:cNvPr id="490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91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92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9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494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SWOT Analysis: </a:t>
              </a:r>
              <a:r>
                <a:t>Type your summary here</a:t>
              </a:r>
            </a:p>
          </p:txBody>
        </p:sp>
      </p:grpSp>
      <p:grpSp>
        <p:nvGrpSpPr>
          <p:cNvPr id="503" name="Group"/>
          <p:cNvGrpSpPr/>
          <p:nvPr/>
        </p:nvGrpSpPr>
        <p:grpSpPr>
          <a:xfrm>
            <a:off x="12200540" y="6932278"/>
            <a:ext cx="10446029" cy="1152424"/>
            <a:chOff x="0" y="0"/>
            <a:chExt cx="10446027" cy="1152422"/>
          </a:xfrm>
        </p:grpSpPr>
        <p:sp>
          <p:nvSpPr>
            <p:cNvPr id="497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98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99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0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11</a:t>
              </a:r>
            </a:p>
          </p:txBody>
        </p:sp>
        <p:sp>
          <p:nvSpPr>
            <p:cNvPr id="501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Mix: </a:t>
              </a:r>
              <a:r>
                <a:t>Type your summary here</a:t>
              </a:r>
            </a:p>
          </p:txBody>
        </p:sp>
      </p:grpSp>
      <p:grpSp>
        <p:nvGrpSpPr>
          <p:cNvPr id="510" name="Group"/>
          <p:cNvGrpSpPr/>
          <p:nvPr/>
        </p:nvGrpSpPr>
        <p:grpSpPr>
          <a:xfrm>
            <a:off x="12200540" y="8216150"/>
            <a:ext cx="10446029" cy="1152424"/>
            <a:chOff x="0" y="0"/>
            <a:chExt cx="10446027" cy="1152422"/>
          </a:xfrm>
        </p:grpSpPr>
        <p:sp>
          <p:nvSpPr>
            <p:cNvPr id="504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05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06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0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12</a:t>
              </a:r>
            </a:p>
          </p:txBody>
        </p:sp>
        <p:sp>
          <p:nvSpPr>
            <p:cNvPr id="508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Plan: </a:t>
              </a:r>
              <a:r>
                <a:t>Type your summary here</a:t>
              </a:r>
            </a:p>
          </p:txBody>
        </p:sp>
      </p:grpSp>
      <p:grpSp>
        <p:nvGrpSpPr>
          <p:cNvPr id="517" name="Group"/>
          <p:cNvGrpSpPr/>
          <p:nvPr/>
        </p:nvGrpSpPr>
        <p:grpSpPr>
          <a:xfrm>
            <a:off x="12200540" y="9500022"/>
            <a:ext cx="10446029" cy="1152424"/>
            <a:chOff x="0" y="0"/>
            <a:chExt cx="10446027" cy="1152422"/>
          </a:xfrm>
        </p:grpSpPr>
        <p:sp>
          <p:nvSpPr>
            <p:cNvPr id="511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12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13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1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13</a:t>
              </a:r>
            </a:p>
          </p:txBody>
        </p:sp>
        <p:sp>
          <p:nvSpPr>
            <p:cNvPr id="515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6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SMM: </a:t>
              </a:r>
              <a:r>
                <a:t>Type your summary here</a:t>
              </a:r>
            </a:p>
          </p:txBody>
        </p:sp>
      </p:grpSp>
      <p:grpSp>
        <p:nvGrpSpPr>
          <p:cNvPr id="524" name="Group"/>
          <p:cNvGrpSpPr/>
          <p:nvPr/>
        </p:nvGrpSpPr>
        <p:grpSpPr>
          <a:xfrm>
            <a:off x="12200540" y="10783894"/>
            <a:ext cx="10446029" cy="1152424"/>
            <a:chOff x="0" y="0"/>
            <a:chExt cx="10446027" cy="1152422"/>
          </a:xfrm>
        </p:grpSpPr>
        <p:sp>
          <p:nvSpPr>
            <p:cNvPr id="518" name="Rounded Rectangle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19" name="Rounded Rectangle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20" name="Rounded Rectangle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2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14</a:t>
              </a:r>
            </a:p>
          </p:txBody>
        </p:sp>
        <p:sp>
          <p:nvSpPr>
            <p:cNvPr id="522" name="Graphic 31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2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500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SEO: </a:t>
              </a:r>
              <a:r>
                <a:t>Type your summary here</a:t>
              </a:r>
            </a:p>
          </p:txBody>
        </p:sp>
      </p:grp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2272135B-F14D-3158-F3BB-EEE69E373AE3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 Bold</vt:lpstr>
      <vt:lpstr>Barlow Medium</vt:lpstr>
      <vt:lpstr>Barlow SemiBold</vt:lpstr>
      <vt:lpstr>Calibri</vt:lpstr>
      <vt:lpstr>Helvetica Light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2023-06-15T13:02:24Z</dcterms:modified>
</cp:coreProperties>
</file>