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62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Helvetica Neue" panose="02000503000000020004" pitchFamily="2" charset="0"/>
      <p:regular r:id="rId20"/>
      <p:bold r:id="rId21"/>
      <p:italic r:id="rId22"/>
      <p:boldItalic r:id="rId23"/>
    </p:embeddedFont>
    <p:embeddedFont>
      <p:font typeface="Helvetica Neue Light" panose="02000403000000020004" pitchFamily="2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27"/>
    <p:restoredTop sz="94590"/>
  </p:normalViewPr>
  <p:slideViewPr>
    <p:cSldViewPr snapToGrid="0">
      <p:cViewPr varScale="1">
        <p:scale>
          <a:sx n="141" d="100"/>
          <a:sy n="141" d="100"/>
        </p:scale>
        <p:origin x="952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font" Target="fonts/font23.fntdata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font" Target="fonts/font21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presProps" Target="presProp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31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font" Target="fonts/font24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13cc36af525_2_42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g13cc36af525_2_4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 type="title">
  <p:cSld name="TIT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rm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22"/>
          <p:cNvSpPr txBox="1"/>
          <p:nvPr/>
        </p:nvSpPr>
        <p:spPr>
          <a:xfrm>
            <a:off x="607223" y="658803"/>
            <a:ext cx="5584794" cy="300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rgbClr val="525455"/>
                </a:solidFill>
                <a:latin typeface="Barlow"/>
                <a:ea typeface="Barlow"/>
                <a:cs typeface="Barlow"/>
                <a:sym typeface="Barlow"/>
              </a:rPr>
              <a:t>Downloadable Table of Contents Template PowerPoint</a:t>
            </a:r>
            <a:endParaRPr sz="500"/>
          </a:p>
        </p:txBody>
      </p:sp>
      <p:grpSp>
        <p:nvGrpSpPr>
          <p:cNvPr id="480" name="Google Shape;480;p22"/>
          <p:cNvGrpSpPr/>
          <p:nvPr/>
        </p:nvGrpSpPr>
        <p:grpSpPr>
          <a:xfrm>
            <a:off x="608040" y="1155248"/>
            <a:ext cx="3917261" cy="432159"/>
            <a:chOff x="0" y="0"/>
            <a:chExt cx="10446028" cy="1152423"/>
          </a:xfrm>
        </p:grpSpPr>
        <p:sp>
          <p:nvSpPr>
            <p:cNvPr id="481" name="Google Shape;481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2" name="Google Shape;482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3" name="Google Shape;483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01</a:t>
              </a:r>
              <a:endParaRPr sz="500"/>
            </a:p>
          </p:txBody>
        </p:sp>
        <p:sp>
          <p:nvSpPr>
            <p:cNvPr id="485" name="Google Shape;485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6" name="Google Shape;486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Business Model: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487" name="Google Shape;487;p22"/>
          <p:cNvGrpSpPr/>
          <p:nvPr/>
        </p:nvGrpSpPr>
        <p:grpSpPr>
          <a:xfrm>
            <a:off x="608040" y="1636700"/>
            <a:ext cx="3917261" cy="432159"/>
            <a:chOff x="0" y="0"/>
            <a:chExt cx="10446028" cy="1152423"/>
          </a:xfrm>
        </p:grpSpPr>
        <p:sp>
          <p:nvSpPr>
            <p:cNvPr id="488" name="Google Shape;488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0" name="Google Shape;490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02</a:t>
              </a:r>
              <a:endParaRPr sz="500"/>
            </a:p>
          </p:txBody>
        </p:sp>
        <p:sp>
          <p:nvSpPr>
            <p:cNvPr id="492" name="Google Shape;492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PEST Analysis: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494" name="Google Shape;494;p22"/>
          <p:cNvGrpSpPr/>
          <p:nvPr/>
        </p:nvGrpSpPr>
        <p:grpSpPr>
          <a:xfrm>
            <a:off x="608040" y="2118152"/>
            <a:ext cx="3917261" cy="432159"/>
            <a:chOff x="0" y="0"/>
            <a:chExt cx="10446028" cy="1152423"/>
          </a:xfrm>
        </p:grpSpPr>
        <p:sp>
          <p:nvSpPr>
            <p:cNvPr id="495" name="Google Shape;495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6" name="Google Shape;496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8" name="Google Shape;498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03</a:t>
              </a:r>
              <a:endParaRPr sz="500"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00" name="Google Shape;500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SWOT Analysis: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01" name="Google Shape;501;p22"/>
          <p:cNvGrpSpPr/>
          <p:nvPr/>
        </p:nvGrpSpPr>
        <p:grpSpPr>
          <a:xfrm>
            <a:off x="608040" y="2599604"/>
            <a:ext cx="3917261" cy="432159"/>
            <a:chOff x="0" y="0"/>
            <a:chExt cx="10446028" cy="1152423"/>
          </a:xfrm>
        </p:grpSpPr>
        <p:sp>
          <p:nvSpPr>
            <p:cNvPr id="502" name="Google Shape;502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04</a:t>
              </a:r>
              <a:endParaRPr sz="500"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07" name="Google Shape;507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Mix: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08" name="Google Shape;508;p22"/>
          <p:cNvGrpSpPr/>
          <p:nvPr/>
        </p:nvGrpSpPr>
        <p:grpSpPr>
          <a:xfrm>
            <a:off x="608040" y="3081056"/>
            <a:ext cx="3917261" cy="432159"/>
            <a:chOff x="0" y="0"/>
            <a:chExt cx="10446028" cy="1152423"/>
          </a:xfrm>
        </p:grpSpPr>
        <p:sp>
          <p:nvSpPr>
            <p:cNvPr id="509" name="Google Shape;509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0" name="Google Shape;510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1" name="Google Shape;511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2" name="Google Shape;512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05</a:t>
              </a:r>
              <a:endParaRPr sz="500"/>
            </a:p>
          </p:txBody>
        </p:sp>
        <p:sp>
          <p:nvSpPr>
            <p:cNvPr id="513" name="Google Shape;513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4" name="Google Shape;514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Plan: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15" name="Google Shape;515;p22"/>
          <p:cNvGrpSpPr/>
          <p:nvPr/>
        </p:nvGrpSpPr>
        <p:grpSpPr>
          <a:xfrm>
            <a:off x="608040" y="3562508"/>
            <a:ext cx="3917261" cy="432159"/>
            <a:chOff x="0" y="0"/>
            <a:chExt cx="10446028" cy="1152423"/>
          </a:xfrm>
        </p:grpSpPr>
        <p:sp>
          <p:nvSpPr>
            <p:cNvPr id="516" name="Google Shape;516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7" name="Google Shape;517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8" name="Google Shape;518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9" name="Google Shape;519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06</a:t>
              </a:r>
              <a:endParaRPr sz="500"/>
            </a:p>
          </p:txBody>
        </p:sp>
        <p:sp>
          <p:nvSpPr>
            <p:cNvPr id="520" name="Google Shape;520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21" name="Google Shape;521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SMM: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22" name="Google Shape;522;p22"/>
          <p:cNvGrpSpPr/>
          <p:nvPr/>
        </p:nvGrpSpPr>
        <p:grpSpPr>
          <a:xfrm>
            <a:off x="608040" y="4043960"/>
            <a:ext cx="3917261" cy="432159"/>
            <a:chOff x="0" y="0"/>
            <a:chExt cx="10446028" cy="1152423"/>
          </a:xfrm>
        </p:grpSpPr>
        <p:sp>
          <p:nvSpPr>
            <p:cNvPr id="523" name="Google Shape;523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24" name="Google Shape;524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25" name="Google Shape;525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26" name="Google Shape;526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07</a:t>
              </a:r>
              <a:endParaRPr sz="500"/>
            </a:p>
          </p:txBody>
        </p:sp>
        <p:sp>
          <p:nvSpPr>
            <p:cNvPr id="527" name="Google Shape;527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28" name="Google Shape;528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SEO: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29" name="Google Shape;529;p22"/>
          <p:cNvGrpSpPr/>
          <p:nvPr/>
        </p:nvGrpSpPr>
        <p:grpSpPr>
          <a:xfrm>
            <a:off x="4575202" y="1155248"/>
            <a:ext cx="3917261" cy="432159"/>
            <a:chOff x="0" y="0"/>
            <a:chExt cx="10446028" cy="1152423"/>
          </a:xfrm>
        </p:grpSpPr>
        <p:sp>
          <p:nvSpPr>
            <p:cNvPr id="530" name="Google Shape;530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31" name="Google Shape;531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32" name="Google Shape;532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33" name="Google Shape;533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08</a:t>
              </a:r>
              <a:endParaRPr sz="500"/>
            </a:p>
          </p:txBody>
        </p:sp>
        <p:sp>
          <p:nvSpPr>
            <p:cNvPr id="534" name="Google Shape;534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35" name="Google Shape;535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Business Model: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36" name="Google Shape;536;p22"/>
          <p:cNvGrpSpPr/>
          <p:nvPr/>
        </p:nvGrpSpPr>
        <p:grpSpPr>
          <a:xfrm>
            <a:off x="4575202" y="1636700"/>
            <a:ext cx="3917261" cy="432159"/>
            <a:chOff x="0" y="0"/>
            <a:chExt cx="10446028" cy="1152423"/>
          </a:xfrm>
        </p:grpSpPr>
        <p:sp>
          <p:nvSpPr>
            <p:cNvPr id="537" name="Google Shape;537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38" name="Google Shape;538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39" name="Google Shape;539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40" name="Google Shape;540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09</a:t>
              </a:r>
              <a:endParaRPr sz="500"/>
            </a:p>
          </p:txBody>
        </p:sp>
        <p:sp>
          <p:nvSpPr>
            <p:cNvPr id="541" name="Google Shape;541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42" name="Google Shape;542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PEST Analysis: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43" name="Google Shape;543;p22"/>
          <p:cNvGrpSpPr/>
          <p:nvPr/>
        </p:nvGrpSpPr>
        <p:grpSpPr>
          <a:xfrm>
            <a:off x="4575202" y="2118152"/>
            <a:ext cx="3917261" cy="432159"/>
            <a:chOff x="0" y="0"/>
            <a:chExt cx="10446028" cy="1152423"/>
          </a:xfrm>
        </p:grpSpPr>
        <p:sp>
          <p:nvSpPr>
            <p:cNvPr id="544" name="Google Shape;544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45" name="Google Shape;545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46" name="Google Shape;546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47" name="Google Shape;547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10</a:t>
              </a:r>
              <a:endParaRPr sz="500"/>
            </a:p>
          </p:txBody>
        </p:sp>
        <p:sp>
          <p:nvSpPr>
            <p:cNvPr id="548" name="Google Shape;548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49" name="Google Shape;549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SWOT Analysis: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50" name="Google Shape;550;p22"/>
          <p:cNvGrpSpPr/>
          <p:nvPr/>
        </p:nvGrpSpPr>
        <p:grpSpPr>
          <a:xfrm>
            <a:off x="4575202" y="2599604"/>
            <a:ext cx="3917261" cy="432159"/>
            <a:chOff x="0" y="0"/>
            <a:chExt cx="10446028" cy="1152423"/>
          </a:xfrm>
        </p:grpSpPr>
        <p:sp>
          <p:nvSpPr>
            <p:cNvPr id="551" name="Google Shape;551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52" name="Google Shape;552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53" name="Google Shape;553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54" name="Google Shape;554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11</a:t>
              </a:r>
              <a:endParaRPr sz="500"/>
            </a:p>
          </p:txBody>
        </p:sp>
        <p:sp>
          <p:nvSpPr>
            <p:cNvPr id="555" name="Google Shape;555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56" name="Google Shape;556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Mix: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57" name="Google Shape;557;p22"/>
          <p:cNvGrpSpPr/>
          <p:nvPr/>
        </p:nvGrpSpPr>
        <p:grpSpPr>
          <a:xfrm>
            <a:off x="4575202" y="3081056"/>
            <a:ext cx="3917261" cy="432159"/>
            <a:chOff x="0" y="0"/>
            <a:chExt cx="10446028" cy="1152423"/>
          </a:xfrm>
        </p:grpSpPr>
        <p:sp>
          <p:nvSpPr>
            <p:cNvPr id="558" name="Google Shape;558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59" name="Google Shape;559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0" name="Google Shape;560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1" name="Google Shape;561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12</a:t>
              </a:r>
              <a:endParaRPr sz="500"/>
            </a:p>
          </p:txBody>
        </p:sp>
        <p:sp>
          <p:nvSpPr>
            <p:cNvPr id="562" name="Google Shape;562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3" name="Google Shape;563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Plan: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64" name="Google Shape;564;p22"/>
          <p:cNvGrpSpPr/>
          <p:nvPr/>
        </p:nvGrpSpPr>
        <p:grpSpPr>
          <a:xfrm>
            <a:off x="4575202" y="3562508"/>
            <a:ext cx="3917261" cy="432159"/>
            <a:chOff x="0" y="0"/>
            <a:chExt cx="10446028" cy="1152423"/>
          </a:xfrm>
        </p:grpSpPr>
        <p:sp>
          <p:nvSpPr>
            <p:cNvPr id="565" name="Google Shape;565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6" name="Google Shape;566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7" name="Google Shape;567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8" name="Google Shape;568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13</a:t>
              </a:r>
              <a:endParaRPr sz="500"/>
            </a:p>
          </p:txBody>
        </p:sp>
        <p:sp>
          <p:nvSpPr>
            <p:cNvPr id="569" name="Google Shape;569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70" name="Google Shape;570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SMM: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71" name="Google Shape;571;p22"/>
          <p:cNvGrpSpPr/>
          <p:nvPr/>
        </p:nvGrpSpPr>
        <p:grpSpPr>
          <a:xfrm>
            <a:off x="4575202" y="4043960"/>
            <a:ext cx="3917261" cy="432159"/>
            <a:chOff x="0" y="0"/>
            <a:chExt cx="10446028" cy="1152423"/>
          </a:xfrm>
        </p:grpSpPr>
        <p:sp>
          <p:nvSpPr>
            <p:cNvPr id="572" name="Google Shape;572;p22"/>
            <p:cNvSpPr/>
            <p:nvPr/>
          </p:nvSpPr>
          <p:spPr>
            <a:xfrm>
              <a:off x="0" y="0"/>
              <a:ext cx="10446028" cy="1152423"/>
            </a:xfrm>
            <a:prstGeom prst="roundRect">
              <a:avLst>
                <a:gd name="adj" fmla="val 1182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73" name="Google Shape;573;p22"/>
            <p:cNvSpPr/>
            <p:nvPr/>
          </p:nvSpPr>
          <p:spPr>
            <a:xfrm>
              <a:off x="126202" y="127567"/>
              <a:ext cx="897289" cy="897288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74" name="Google Shape;574;p22"/>
            <p:cNvSpPr/>
            <p:nvPr/>
          </p:nvSpPr>
          <p:spPr>
            <a:xfrm>
              <a:off x="9408710" y="127567"/>
              <a:ext cx="897288" cy="897288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75" name="Google Shape;575;p22"/>
            <p:cNvSpPr/>
            <p:nvPr/>
          </p:nvSpPr>
          <p:spPr>
            <a:xfrm>
              <a:off x="276442" y="322211"/>
              <a:ext cx="622209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Barlow Medium"/>
                <a:buNone/>
              </a:pPr>
              <a:r>
                <a:rPr lang="en-GB" sz="9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14</a:t>
              </a:r>
              <a:endParaRPr sz="500"/>
            </a:p>
          </p:txBody>
        </p:sp>
        <p:sp>
          <p:nvSpPr>
            <p:cNvPr id="576" name="Google Shape;576;p22"/>
            <p:cNvSpPr/>
            <p:nvPr/>
          </p:nvSpPr>
          <p:spPr>
            <a:xfrm>
              <a:off x="9792253" y="416292"/>
              <a:ext cx="188663" cy="319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77" name="Google Shape;577;p22"/>
            <p:cNvSpPr/>
            <p:nvPr/>
          </p:nvSpPr>
          <p:spPr>
            <a:xfrm>
              <a:off x="1290574" y="322211"/>
              <a:ext cx="7937401" cy="1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SEO: </a:t>
              </a:r>
              <a:r>
                <a:rPr lang="en-GB" sz="9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64712A1C-68E4-0691-585C-6DBE1BB044F1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Microsoft Macintosh PowerPoint</Application>
  <PresentationFormat>On-screen Show (16:9)</PresentationFormat>
  <Paragraphs>29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Helvetica Light</vt:lpstr>
      <vt:lpstr>Barlow SemiBold</vt:lpstr>
      <vt:lpstr>Helvetica Neue</vt:lpstr>
      <vt:lpstr>Barlow Medium</vt:lpstr>
      <vt:lpstr>Barlow</vt:lpstr>
      <vt:lpstr>Helvetica Neue Light</vt:lpstr>
      <vt:lpstr>Calibri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2023-06-15T13:02:08Z</dcterms:modified>
</cp:coreProperties>
</file>