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3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Helvetica Neue" panose="02000503000000020004" pitchFamily="2" charset="0"/>
      <p:regular r:id="rId20"/>
      <p:bold r:id="rId21"/>
      <p:italic r:id="rId22"/>
      <p:boldItalic r:id="rId23"/>
    </p:embeddedFont>
    <p:embeddedFont>
      <p:font typeface="Helvetica Neue Light" panose="02000403000000020004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7"/>
    <p:restoredTop sz="94590"/>
  </p:normalViewPr>
  <p:slideViewPr>
    <p:cSldViewPr snapToGrid="0">
      <p:cViewPr varScale="1">
        <p:scale>
          <a:sx n="141" d="100"/>
          <a:sy n="141" d="100"/>
        </p:scale>
        <p:origin x="952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26" Type="http://schemas.openxmlformats.org/officeDocument/2006/relationships/font" Target="fonts/font23.fntdata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font" Target="fonts/font21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font" Target="fonts/font20.fntdata"/><Relationship Id="rId28" Type="http://schemas.openxmlformats.org/officeDocument/2006/relationships/presProps" Target="presProp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31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font" Target="fonts/font19.fntdata"/><Relationship Id="rId27" Type="http://schemas.openxmlformats.org/officeDocument/2006/relationships/font" Target="fonts/font2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3cc36af525_2_52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g13cc36af525_2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sz="4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norm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•"/>
              <a:defRPr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sz="9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23"/>
          <p:cNvSpPr txBox="1"/>
          <p:nvPr/>
        </p:nvSpPr>
        <p:spPr>
          <a:xfrm>
            <a:off x="2643617" y="658803"/>
            <a:ext cx="3856766" cy="300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rgbClr val="525455"/>
                </a:solidFill>
                <a:latin typeface="Barlow"/>
                <a:ea typeface="Barlow"/>
                <a:cs typeface="Barlow"/>
                <a:sym typeface="Barlow"/>
              </a:rPr>
              <a:t>Table of Contents Template PPT </a:t>
            </a:r>
            <a:endParaRPr sz="500"/>
          </a:p>
        </p:txBody>
      </p:sp>
      <p:grpSp>
        <p:nvGrpSpPr>
          <p:cNvPr id="583" name="Google Shape;583;p23"/>
          <p:cNvGrpSpPr/>
          <p:nvPr/>
        </p:nvGrpSpPr>
        <p:grpSpPr>
          <a:xfrm>
            <a:off x="1410052" y="1155248"/>
            <a:ext cx="6317226" cy="630732"/>
            <a:chOff x="0" y="0"/>
            <a:chExt cx="16845935" cy="1681951"/>
          </a:xfrm>
        </p:grpSpPr>
        <p:sp>
          <p:nvSpPr>
            <p:cNvPr id="584" name="Google Shape;584;p23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5" name="Google Shape;585;p23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6" name="Google Shape;586;p23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7" name="Google Shape;587;p23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8" name="Google Shape;588;p23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 Medium"/>
                <a:buNone/>
              </a:pPr>
              <a:r>
                <a:rPr lang="en-GB" sz="11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01</a:t>
              </a:r>
              <a:endParaRPr sz="500"/>
            </a:p>
          </p:txBody>
        </p:sp>
        <p:sp>
          <p:nvSpPr>
            <p:cNvPr id="589" name="Google Shape;589;p23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1100"/>
                <a:buFont typeface="Barlow SemiBold"/>
                <a:buNone/>
              </a:pPr>
              <a:r>
                <a:rPr lang="en-GB" sz="11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Business Model Full Information: </a:t>
              </a:r>
              <a:r>
                <a:rPr lang="en-GB" sz="11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90" name="Google Shape;590;p23"/>
          <p:cNvGrpSpPr/>
          <p:nvPr/>
        </p:nvGrpSpPr>
        <p:grpSpPr>
          <a:xfrm>
            <a:off x="1410052" y="1831487"/>
            <a:ext cx="6317226" cy="630732"/>
            <a:chOff x="0" y="0"/>
            <a:chExt cx="16845935" cy="1681951"/>
          </a:xfrm>
        </p:grpSpPr>
        <p:sp>
          <p:nvSpPr>
            <p:cNvPr id="591" name="Google Shape;591;p23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2" name="Google Shape;592;p23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3" name="Google Shape;593;p23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4" name="Google Shape;594;p23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5" name="Google Shape;595;p23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 Medium"/>
                <a:buNone/>
              </a:pPr>
              <a:r>
                <a:rPr lang="en-GB" sz="11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02</a:t>
              </a:r>
              <a:endParaRPr sz="500"/>
            </a:p>
          </p:txBody>
        </p:sp>
        <p:sp>
          <p:nvSpPr>
            <p:cNvPr id="596" name="Google Shape;596;p23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1100"/>
                <a:buFont typeface="Barlow SemiBold"/>
                <a:buNone/>
              </a:pPr>
              <a:r>
                <a:rPr lang="en-GB" sz="11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SWOT Analysis Full Information: </a:t>
              </a:r>
              <a:r>
                <a:rPr lang="en-GB" sz="11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597" name="Google Shape;597;p23"/>
          <p:cNvGrpSpPr/>
          <p:nvPr/>
        </p:nvGrpSpPr>
        <p:grpSpPr>
          <a:xfrm>
            <a:off x="1410052" y="2507726"/>
            <a:ext cx="6317226" cy="630732"/>
            <a:chOff x="0" y="0"/>
            <a:chExt cx="16845935" cy="1681951"/>
          </a:xfrm>
        </p:grpSpPr>
        <p:sp>
          <p:nvSpPr>
            <p:cNvPr id="598" name="Google Shape;598;p23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9" name="Google Shape;599;p23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0" name="Google Shape;600;p23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1" name="Google Shape;601;p23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2" name="Google Shape;602;p23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 Medium"/>
                <a:buNone/>
              </a:pPr>
              <a:r>
                <a:rPr lang="en-GB" sz="11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03</a:t>
              </a:r>
              <a:endParaRPr sz="500"/>
            </a:p>
          </p:txBody>
        </p:sp>
        <p:sp>
          <p:nvSpPr>
            <p:cNvPr id="603" name="Google Shape;603;p23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1100"/>
                <a:buFont typeface="Barlow SemiBold"/>
                <a:buNone/>
              </a:pPr>
              <a:r>
                <a:rPr lang="en-GB" sz="11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PEST Analysis Full Information: </a:t>
              </a:r>
              <a:r>
                <a:rPr lang="en-GB" sz="11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604" name="Google Shape;604;p23"/>
          <p:cNvGrpSpPr/>
          <p:nvPr/>
        </p:nvGrpSpPr>
        <p:grpSpPr>
          <a:xfrm>
            <a:off x="1410052" y="3183965"/>
            <a:ext cx="6317226" cy="630732"/>
            <a:chOff x="0" y="0"/>
            <a:chExt cx="16845935" cy="1681951"/>
          </a:xfrm>
        </p:grpSpPr>
        <p:sp>
          <p:nvSpPr>
            <p:cNvPr id="605" name="Google Shape;605;p23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6" name="Google Shape;606;p23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rgbClr val="53535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7" name="Google Shape;607;p23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8" name="Google Shape;608;p23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9" name="Google Shape;609;p23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 Medium"/>
                <a:buNone/>
              </a:pPr>
              <a:r>
                <a:rPr lang="en-GB" sz="11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04</a:t>
              </a:r>
              <a:endParaRPr sz="500"/>
            </a:p>
          </p:txBody>
        </p:sp>
        <p:sp>
          <p:nvSpPr>
            <p:cNvPr id="610" name="Google Shape;610;p23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1100"/>
                <a:buFont typeface="Barlow SemiBold"/>
                <a:buNone/>
              </a:pPr>
              <a:r>
                <a:rPr lang="en-GB" sz="11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Plan Full Information: </a:t>
              </a:r>
              <a:r>
                <a:rPr lang="en-GB" sz="11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grpSp>
        <p:nvGrpSpPr>
          <p:cNvPr id="611" name="Google Shape;611;p23"/>
          <p:cNvGrpSpPr/>
          <p:nvPr/>
        </p:nvGrpSpPr>
        <p:grpSpPr>
          <a:xfrm>
            <a:off x="1410052" y="3860204"/>
            <a:ext cx="6317226" cy="630732"/>
            <a:chOff x="0" y="0"/>
            <a:chExt cx="16845935" cy="1681951"/>
          </a:xfrm>
        </p:grpSpPr>
        <p:sp>
          <p:nvSpPr>
            <p:cNvPr id="612" name="Google Shape;612;p23"/>
            <p:cNvSpPr/>
            <p:nvPr/>
          </p:nvSpPr>
          <p:spPr>
            <a:xfrm>
              <a:off x="0" y="0"/>
              <a:ext cx="16845935" cy="1681951"/>
            </a:xfrm>
            <a:prstGeom prst="roundRect">
              <a:avLst>
                <a:gd name="adj" fmla="val 81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3" name="Google Shape;613;p23"/>
            <p:cNvSpPr/>
            <p:nvPr/>
          </p:nvSpPr>
          <p:spPr>
            <a:xfrm>
              <a:off x="129989" y="127567"/>
              <a:ext cx="1426711" cy="1426711"/>
            </a:xfrm>
            <a:prstGeom prst="roundRect">
              <a:avLst>
                <a:gd name="adj" fmla="val 6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4" name="Google Shape;614;p23"/>
            <p:cNvSpPr/>
            <p:nvPr/>
          </p:nvSpPr>
          <p:spPr>
            <a:xfrm>
              <a:off x="15306488" y="127620"/>
              <a:ext cx="1426712" cy="1426711"/>
            </a:xfrm>
            <a:prstGeom prst="roundRect">
              <a:avLst>
                <a:gd name="adj" fmla="val 609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5" name="Google Shape;615;p23"/>
            <p:cNvSpPr/>
            <p:nvPr/>
          </p:nvSpPr>
          <p:spPr>
            <a:xfrm>
              <a:off x="15946046" y="617047"/>
              <a:ext cx="249194" cy="42245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054"/>
                    <a:pt x="21470" y="11308"/>
                    <a:pt x="21233" y="11499"/>
                  </a:cubicBezTo>
                  <a:lnTo>
                    <a:pt x="10433" y="21028"/>
                  </a:lnTo>
                  <a:cubicBezTo>
                    <a:pt x="10044" y="21371"/>
                    <a:pt x="9396" y="21600"/>
                    <a:pt x="8640" y="21600"/>
                  </a:cubicBezTo>
                  <a:lnTo>
                    <a:pt x="2160" y="21600"/>
                  </a:lnTo>
                  <a:cubicBezTo>
                    <a:pt x="972" y="21600"/>
                    <a:pt x="0" y="21028"/>
                    <a:pt x="0" y="20329"/>
                  </a:cubicBezTo>
                  <a:cubicBezTo>
                    <a:pt x="0" y="20075"/>
                    <a:pt x="130" y="19821"/>
                    <a:pt x="367" y="19631"/>
                  </a:cubicBezTo>
                  <a:lnTo>
                    <a:pt x="10368" y="10800"/>
                  </a:lnTo>
                  <a:lnTo>
                    <a:pt x="367" y="1969"/>
                  </a:lnTo>
                  <a:cubicBezTo>
                    <a:pt x="130" y="1779"/>
                    <a:pt x="0" y="1525"/>
                    <a:pt x="0" y="1271"/>
                  </a:cubicBezTo>
                  <a:cubicBezTo>
                    <a:pt x="0" y="572"/>
                    <a:pt x="972" y="0"/>
                    <a:pt x="2160" y="0"/>
                  </a:cubicBezTo>
                  <a:lnTo>
                    <a:pt x="8640" y="0"/>
                  </a:lnTo>
                  <a:cubicBezTo>
                    <a:pt x="9396" y="0"/>
                    <a:pt x="10044" y="229"/>
                    <a:pt x="10433" y="572"/>
                  </a:cubicBezTo>
                  <a:lnTo>
                    <a:pt x="21233" y="10101"/>
                  </a:lnTo>
                  <a:cubicBezTo>
                    <a:pt x="21470" y="10292"/>
                    <a:pt x="21600" y="10546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Calibri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6" name="Google Shape;616;p23"/>
            <p:cNvSpPr txBox="1"/>
            <p:nvPr/>
          </p:nvSpPr>
          <p:spPr>
            <a:xfrm>
              <a:off x="544940" y="536175"/>
              <a:ext cx="622209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 Medium"/>
                <a:buNone/>
              </a:pPr>
              <a:r>
                <a:rPr lang="en-GB" sz="1100" b="0" i="0" u="none" strike="noStrike" cap="none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05</a:t>
              </a:r>
              <a:endParaRPr sz="500"/>
            </a:p>
          </p:txBody>
        </p:sp>
        <p:sp>
          <p:nvSpPr>
            <p:cNvPr id="617" name="Google Shape;617;p23"/>
            <p:cNvSpPr txBox="1"/>
            <p:nvPr/>
          </p:nvSpPr>
          <p:spPr>
            <a:xfrm>
              <a:off x="2101467" y="540478"/>
              <a:ext cx="10995823" cy="5588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35353"/>
                </a:buClr>
                <a:buSzPts val="1100"/>
                <a:buFont typeface="Barlow SemiBold"/>
                <a:buNone/>
              </a:pPr>
              <a:r>
                <a:rPr lang="en-GB" sz="1100" b="0" i="0" u="none" strike="noStrike" cap="none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Marketing Mix Full Information: </a:t>
              </a:r>
              <a:r>
                <a:rPr lang="en-GB" sz="1100" b="0" i="0" u="none" strike="noStrike" cap="none">
                  <a:solidFill>
                    <a:srgbClr val="9D9F9D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Type your summary here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4778ED50-D00A-38C7-2FDB-7E5498A4E745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Macintosh PowerPoint</Application>
  <PresentationFormat>On-screen Show (16:9)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Helvetica Light</vt:lpstr>
      <vt:lpstr>Barlow SemiBold</vt:lpstr>
      <vt:lpstr>Helvetica Neue</vt:lpstr>
      <vt:lpstr>Barlow Medium</vt:lpstr>
      <vt:lpstr>Barlow</vt:lpstr>
      <vt:lpstr>Helvetica Neue Light</vt:lpstr>
      <vt:lpstr>Calibri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2023-06-15T13:02:37Z</dcterms:modified>
</cp:coreProperties>
</file>