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8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7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Venn diagram"/>
          <p:cNvSpPr txBox="1"/>
          <p:nvPr/>
        </p:nvSpPr>
        <p:spPr>
          <a:xfrm>
            <a:off x="7049645" y="1756807"/>
            <a:ext cx="1028471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Table of Contents Template PPT </a:t>
            </a:r>
          </a:p>
        </p:txBody>
      </p:sp>
      <p:grpSp>
        <p:nvGrpSpPr>
          <p:cNvPr id="533" name="Group"/>
          <p:cNvGrpSpPr/>
          <p:nvPr/>
        </p:nvGrpSpPr>
        <p:grpSpPr>
          <a:xfrm>
            <a:off x="3760140" y="3080662"/>
            <a:ext cx="16845935" cy="1681952"/>
            <a:chOff x="0" y="0"/>
            <a:chExt cx="16845934" cy="1681950"/>
          </a:xfrm>
        </p:grpSpPr>
        <p:sp>
          <p:nvSpPr>
            <p:cNvPr id="527" name="Rounded Rectangle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28" name="Rounded Rectangle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29" name="Rounded Rectangle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30" name="Graphic 31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31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01</a:t>
              </a:r>
            </a:p>
          </p:txBody>
        </p:sp>
        <p:sp>
          <p:nvSpPr>
            <p:cNvPr id="532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Business Model Full Information: </a:t>
              </a:r>
              <a:r>
                <a:t>Type your summary here</a:t>
              </a:r>
            </a:p>
          </p:txBody>
        </p:sp>
      </p:grpSp>
      <p:grpSp>
        <p:nvGrpSpPr>
          <p:cNvPr id="540" name="Group"/>
          <p:cNvGrpSpPr/>
          <p:nvPr/>
        </p:nvGrpSpPr>
        <p:grpSpPr>
          <a:xfrm>
            <a:off x="3760140" y="4883966"/>
            <a:ext cx="16845935" cy="1681952"/>
            <a:chOff x="0" y="0"/>
            <a:chExt cx="16845934" cy="1681950"/>
          </a:xfrm>
        </p:grpSpPr>
        <p:sp>
          <p:nvSpPr>
            <p:cNvPr id="534" name="Rounded Rectangle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35" name="Rounded Rectangle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36" name="Rounded Rectangle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37" name="Graphic 31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3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02</a:t>
              </a:r>
            </a:p>
          </p:txBody>
        </p:sp>
        <p:sp>
          <p:nvSpPr>
            <p:cNvPr id="53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SWOT Analysis Full Information: </a:t>
              </a:r>
              <a:r>
                <a:t>Type your summary here</a:t>
              </a:r>
            </a:p>
          </p:txBody>
        </p:sp>
      </p:grpSp>
      <p:grpSp>
        <p:nvGrpSpPr>
          <p:cNvPr id="547" name="Group"/>
          <p:cNvGrpSpPr/>
          <p:nvPr/>
        </p:nvGrpSpPr>
        <p:grpSpPr>
          <a:xfrm>
            <a:off x="3760140" y="6687270"/>
            <a:ext cx="16845935" cy="1681951"/>
            <a:chOff x="0" y="0"/>
            <a:chExt cx="16845934" cy="1681950"/>
          </a:xfrm>
        </p:grpSpPr>
        <p:sp>
          <p:nvSpPr>
            <p:cNvPr id="541" name="Rounded Rectangle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42" name="Rounded Rectangle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43" name="Rounded Rectangle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44" name="Graphic 31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45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03</a:t>
              </a:r>
            </a:p>
          </p:txBody>
        </p:sp>
        <p:sp>
          <p:nvSpPr>
            <p:cNvPr id="546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PEST Analysis Full Information: </a:t>
              </a:r>
              <a:r>
                <a:t>Type your summary here</a:t>
              </a:r>
            </a:p>
          </p:txBody>
        </p:sp>
      </p:grpSp>
      <p:grpSp>
        <p:nvGrpSpPr>
          <p:cNvPr id="554" name="Group"/>
          <p:cNvGrpSpPr/>
          <p:nvPr/>
        </p:nvGrpSpPr>
        <p:grpSpPr>
          <a:xfrm>
            <a:off x="3760140" y="8490573"/>
            <a:ext cx="16845935" cy="1681952"/>
            <a:chOff x="0" y="0"/>
            <a:chExt cx="16845934" cy="1681950"/>
          </a:xfrm>
        </p:grpSpPr>
        <p:sp>
          <p:nvSpPr>
            <p:cNvPr id="548" name="Rounded Rectangle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49" name="Rounded Rectangle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50" name="Rounded Rectangle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51" name="Graphic 31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52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04</a:t>
              </a:r>
            </a:p>
          </p:txBody>
        </p:sp>
        <p:sp>
          <p:nvSpPr>
            <p:cNvPr id="55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Plan Full Information: </a:t>
              </a:r>
              <a:r>
                <a:t>Type your summary here</a:t>
              </a:r>
            </a:p>
          </p:txBody>
        </p:sp>
      </p:grpSp>
      <p:grpSp>
        <p:nvGrpSpPr>
          <p:cNvPr id="561" name="Group"/>
          <p:cNvGrpSpPr/>
          <p:nvPr/>
        </p:nvGrpSpPr>
        <p:grpSpPr>
          <a:xfrm>
            <a:off x="3760140" y="10293876"/>
            <a:ext cx="16845935" cy="1681952"/>
            <a:chOff x="0" y="0"/>
            <a:chExt cx="16845934" cy="1681950"/>
          </a:xfrm>
        </p:grpSpPr>
        <p:sp>
          <p:nvSpPr>
            <p:cNvPr id="555" name="Rounded Rectangle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56" name="Rounded Rectangle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57" name="Rounded Rectangle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558" name="Graphic 31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55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05</a:t>
              </a:r>
            </a:p>
          </p:txBody>
        </p:sp>
        <p:sp>
          <p:nvSpPr>
            <p:cNvPr id="560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>
                <a:defRPr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Mix Full Information: </a:t>
              </a:r>
              <a:r>
                <a:t>Type your summary here</a:t>
              </a:r>
            </a:p>
          </p:txBody>
        </p:sp>
      </p:grp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71463529-39B5-F5E8-92CC-EBCB5A342DCA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55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Barlow Bold</vt:lpstr>
      <vt:lpstr>Barlow Medium</vt:lpstr>
      <vt:lpstr>Barlow SemiBold</vt:lpstr>
      <vt:lpstr>Calibri</vt:lpstr>
      <vt:lpstr>Helvetica Light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2023-06-15T13:02:52Z</dcterms:modified>
</cp:coreProperties>
</file>